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7" r:id="rId3"/>
    <p:sldId id="257" r:id="rId4"/>
    <p:sldId id="258" r:id="rId5"/>
    <p:sldId id="259" r:id="rId6"/>
    <p:sldId id="260" r:id="rId7"/>
    <p:sldId id="276" r:id="rId8"/>
    <p:sldId id="277" r:id="rId9"/>
    <p:sldId id="278" r:id="rId10"/>
    <p:sldId id="279" r:id="rId11"/>
    <p:sldId id="261" r:id="rId12"/>
    <p:sldId id="280" r:id="rId13"/>
    <p:sldId id="281" r:id="rId14"/>
    <p:sldId id="282" r:id="rId15"/>
    <p:sldId id="283" r:id="rId16"/>
    <p:sldId id="262" r:id="rId17"/>
    <p:sldId id="284" r:id="rId18"/>
    <p:sldId id="285" r:id="rId19"/>
    <p:sldId id="286" r:id="rId20"/>
    <p:sldId id="287" r:id="rId21"/>
    <p:sldId id="351" r:id="rId22"/>
    <p:sldId id="352" r:id="rId23"/>
    <p:sldId id="358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6" r:id="rId34"/>
    <p:sldId id="354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rice" initials="F" lastIdx="3" clrIdx="0">
    <p:extLst>
      <p:ext uri="{19B8F6BF-5375-455C-9EA6-DF929625EA0E}">
        <p15:presenceInfo xmlns:p15="http://schemas.microsoft.com/office/powerpoint/2012/main" userId="Fabr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6T12:17:44.638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  <p:cm authorId="1" dt="2018-04-16T12:18:10.346" idx="2">
    <p:pos x="10" y="146"/>
    <p:text>le panneau central, illustrant le supplice du Saint, est encadré à droite par l’élévation de sa croix et à gauche par l’enterrement du Saint</p:text>
    <p:extLst>
      <p:ext uri="{C676402C-5697-4E1C-873F-D02D1690AC5C}">
        <p15:threadingInfo xmlns:p15="http://schemas.microsoft.com/office/powerpoint/2012/main" timeZoneBias="-240">
          <p15:parentCm authorId="1" idx="1"/>
        </p15:threadingInfo>
      </p:ext>
    </p:extLst>
  </p:cm>
  <p:cm authorId="1" dt="2018-04-16T12:19:13.697" idx="3">
    <p:pos x="10" y="282"/>
    <p:text>Mattia Pretti réalisa cette œuvre monumentale entre 1650 et 1651.</p:text>
    <p:extLst>
      <p:ext uri="{C676402C-5697-4E1C-873F-D02D1690AC5C}">
        <p15:threadingInfo xmlns:p15="http://schemas.microsoft.com/office/powerpoint/2012/main" timeZoneBias="-240">
          <p15:parentCm authorId="1" idx="1"/>
        </p15:threadingInfo>
      </p:ext>
    </p:extLst>
  </p:cm>
</p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19FB5-D7C9-4B06-A5EB-9D917CACD79D}" type="doc">
      <dgm:prSet loTypeId="urn:microsoft.com/office/officeart/2005/8/layout/vList4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BE6FB01B-22B8-4340-AD7C-94058B782490}">
      <dgm:prSet phldrT="[Texte]"/>
      <dgm:spPr/>
      <dgm:t>
        <a:bodyPr/>
        <a:lstStyle/>
        <a:p>
          <a:r>
            <a:rPr lang="fr-FR" dirty="0"/>
            <a:t>Histoire de saint André </a:t>
          </a:r>
        </a:p>
      </dgm:t>
    </dgm:pt>
    <dgm:pt modelId="{679BEBD5-8E39-492A-9403-B48128BA2B49}" type="parTrans" cxnId="{8ED82601-6B3F-423F-96CC-2531A886A18C}">
      <dgm:prSet/>
      <dgm:spPr/>
      <dgm:t>
        <a:bodyPr/>
        <a:lstStyle/>
        <a:p>
          <a:endParaRPr lang="fr-FR"/>
        </a:p>
      </dgm:t>
    </dgm:pt>
    <dgm:pt modelId="{0A97CEFB-214A-4A15-A068-A18BABBF9840}" type="sibTrans" cxnId="{8ED82601-6B3F-423F-96CC-2531A886A18C}">
      <dgm:prSet/>
      <dgm:spPr/>
      <dgm:t>
        <a:bodyPr/>
        <a:lstStyle/>
        <a:p>
          <a:endParaRPr lang="fr-FR"/>
        </a:p>
      </dgm:t>
    </dgm:pt>
    <dgm:pt modelId="{8FB36FDC-E2C0-4F3B-BC92-70AAA2BF564C}">
      <dgm:prSet phldrT="[Texte]"/>
      <dgm:spPr/>
      <dgm:t>
        <a:bodyPr/>
        <a:lstStyle/>
        <a:p>
          <a:r>
            <a:rPr lang="fr-FR" dirty="0"/>
            <a:t>Présentation</a:t>
          </a:r>
        </a:p>
      </dgm:t>
    </dgm:pt>
    <dgm:pt modelId="{94608DC9-7370-4134-8A51-C091298CA0E2}" type="parTrans" cxnId="{430867E4-6338-4E7E-8E9B-86F4FF84AE4C}">
      <dgm:prSet/>
      <dgm:spPr/>
      <dgm:t>
        <a:bodyPr/>
        <a:lstStyle/>
        <a:p>
          <a:endParaRPr lang="fr-FR"/>
        </a:p>
      </dgm:t>
    </dgm:pt>
    <dgm:pt modelId="{33A95261-7384-4597-835D-A2F1946ECE68}" type="sibTrans" cxnId="{430867E4-6338-4E7E-8E9B-86F4FF84AE4C}">
      <dgm:prSet/>
      <dgm:spPr/>
      <dgm:t>
        <a:bodyPr/>
        <a:lstStyle/>
        <a:p>
          <a:endParaRPr lang="fr-FR"/>
        </a:p>
      </dgm:t>
    </dgm:pt>
    <dgm:pt modelId="{617702FA-4D00-4FAD-8BB8-F6D39C26C10C}">
      <dgm:prSet phldrT="[Texte]"/>
      <dgm:spPr/>
      <dgm:t>
        <a:bodyPr/>
        <a:lstStyle/>
        <a:p>
          <a:r>
            <a:rPr lang="fr-FR" dirty="0"/>
            <a:t>Œuvre</a:t>
          </a:r>
        </a:p>
      </dgm:t>
    </dgm:pt>
    <dgm:pt modelId="{5811EC29-633A-4BC6-8855-22B2AAEF69DC}" type="parTrans" cxnId="{C55B6F05-EC53-424D-B69B-3F3C4C27664F}">
      <dgm:prSet/>
      <dgm:spPr/>
      <dgm:t>
        <a:bodyPr/>
        <a:lstStyle/>
        <a:p>
          <a:endParaRPr lang="fr-FR"/>
        </a:p>
      </dgm:t>
    </dgm:pt>
    <dgm:pt modelId="{239905C7-0D59-4F5F-B4BC-D36A6BFEFE5A}" type="sibTrans" cxnId="{C55B6F05-EC53-424D-B69B-3F3C4C27664F}">
      <dgm:prSet/>
      <dgm:spPr/>
      <dgm:t>
        <a:bodyPr/>
        <a:lstStyle/>
        <a:p>
          <a:endParaRPr lang="fr-FR"/>
        </a:p>
      </dgm:t>
    </dgm:pt>
    <dgm:pt modelId="{C66FCC80-7E8A-4A71-94EC-1DB4EFC133C6}">
      <dgm:prSet phldrT="[Texte]"/>
      <dgm:spPr/>
      <dgm:t>
        <a:bodyPr/>
        <a:lstStyle/>
        <a:p>
          <a:r>
            <a:rPr lang="fr-FR" dirty="0"/>
            <a:t>Saint André à la Réunion</a:t>
          </a:r>
        </a:p>
      </dgm:t>
    </dgm:pt>
    <dgm:pt modelId="{008D537C-B1E9-438B-A8CF-DB872B386C5B}" type="parTrans" cxnId="{6495EE2F-1565-4754-B44B-F2CCB61324A9}">
      <dgm:prSet/>
      <dgm:spPr/>
      <dgm:t>
        <a:bodyPr/>
        <a:lstStyle/>
        <a:p>
          <a:endParaRPr lang="fr-FR"/>
        </a:p>
      </dgm:t>
    </dgm:pt>
    <dgm:pt modelId="{AA6E99B3-8688-4B2D-812C-CD4B7D052541}" type="sibTrans" cxnId="{6495EE2F-1565-4754-B44B-F2CCB61324A9}">
      <dgm:prSet/>
      <dgm:spPr/>
      <dgm:t>
        <a:bodyPr/>
        <a:lstStyle/>
        <a:p>
          <a:endParaRPr lang="fr-FR"/>
        </a:p>
      </dgm:t>
    </dgm:pt>
    <dgm:pt modelId="{222C0754-1D85-4422-97C4-C6FA0BC86EC5}">
      <dgm:prSet phldrT="[Texte]"/>
      <dgm:spPr/>
      <dgm:t>
        <a:bodyPr/>
        <a:lstStyle/>
        <a:p>
          <a:r>
            <a:rPr lang="fr-FR" dirty="0"/>
            <a:t>Eglise de Saint André</a:t>
          </a:r>
        </a:p>
      </dgm:t>
    </dgm:pt>
    <dgm:pt modelId="{0FD3B72B-E384-4C0E-A5C7-CFE525E2631F}" type="parTrans" cxnId="{74A1BE9D-15D9-4058-BF45-BC7864607FEA}">
      <dgm:prSet/>
      <dgm:spPr/>
      <dgm:t>
        <a:bodyPr/>
        <a:lstStyle/>
        <a:p>
          <a:endParaRPr lang="fr-FR"/>
        </a:p>
      </dgm:t>
    </dgm:pt>
    <dgm:pt modelId="{F91547A7-3000-4BE3-B914-838A4B0AF5AD}" type="sibTrans" cxnId="{74A1BE9D-15D9-4058-BF45-BC7864607FEA}">
      <dgm:prSet/>
      <dgm:spPr/>
      <dgm:t>
        <a:bodyPr/>
        <a:lstStyle/>
        <a:p>
          <a:endParaRPr lang="fr-FR"/>
        </a:p>
      </dgm:t>
    </dgm:pt>
    <dgm:pt modelId="{31B57AB4-1A4B-4666-812C-29BD45A4B2C1}">
      <dgm:prSet phldrT="[Texte]" phldr="1"/>
      <dgm:spPr/>
      <dgm:t>
        <a:bodyPr/>
        <a:lstStyle/>
        <a:p>
          <a:endParaRPr lang="fr-FR" dirty="0"/>
        </a:p>
      </dgm:t>
    </dgm:pt>
    <dgm:pt modelId="{30048148-D29F-4F05-802D-D5C35087AC16}" type="parTrans" cxnId="{0E5A554C-0C0E-4BCC-A729-5D43C66A7F82}">
      <dgm:prSet/>
      <dgm:spPr/>
      <dgm:t>
        <a:bodyPr/>
        <a:lstStyle/>
        <a:p>
          <a:endParaRPr lang="fr-FR"/>
        </a:p>
      </dgm:t>
    </dgm:pt>
    <dgm:pt modelId="{D46003FE-9F54-4E0D-8A25-8D8FF61C6F81}" type="sibTrans" cxnId="{0E5A554C-0C0E-4BCC-A729-5D43C66A7F82}">
      <dgm:prSet/>
      <dgm:spPr/>
      <dgm:t>
        <a:bodyPr/>
        <a:lstStyle/>
        <a:p>
          <a:endParaRPr lang="fr-FR"/>
        </a:p>
      </dgm:t>
    </dgm:pt>
    <dgm:pt modelId="{F484274E-3442-4D32-B999-0E125E53876A}">
      <dgm:prSet phldrT="[Texte]"/>
      <dgm:spPr/>
      <dgm:t>
        <a:bodyPr/>
        <a:lstStyle/>
        <a:p>
          <a:r>
            <a:rPr lang="fr-FR" dirty="0"/>
            <a:t>La croix de saint André </a:t>
          </a:r>
        </a:p>
      </dgm:t>
    </dgm:pt>
    <dgm:pt modelId="{FE20747E-B115-45C1-9921-7290BF082801}" type="parTrans" cxnId="{3898ACD1-DD58-40E4-8B81-A985B8E7621F}">
      <dgm:prSet/>
      <dgm:spPr/>
      <dgm:t>
        <a:bodyPr/>
        <a:lstStyle/>
        <a:p>
          <a:endParaRPr lang="fr-FR"/>
        </a:p>
      </dgm:t>
    </dgm:pt>
    <dgm:pt modelId="{88F9C6B9-25AD-4E69-8833-FDE0F2D68D40}" type="sibTrans" cxnId="{3898ACD1-DD58-40E4-8B81-A985B8E7621F}">
      <dgm:prSet/>
      <dgm:spPr/>
      <dgm:t>
        <a:bodyPr/>
        <a:lstStyle/>
        <a:p>
          <a:endParaRPr lang="fr-FR"/>
        </a:p>
      </dgm:t>
    </dgm:pt>
    <dgm:pt modelId="{70FD39BC-4FC8-407A-83F8-C7DE3C535B28}">
      <dgm:prSet phldrT="[Texte]"/>
      <dgm:spPr/>
      <dgm:t>
        <a:bodyPr/>
        <a:lstStyle/>
        <a:p>
          <a:r>
            <a:rPr lang="fr-FR" dirty="0"/>
            <a:t>Signification </a:t>
          </a:r>
        </a:p>
      </dgm:t>
    </dgm:pt>
    <dgm:pt modelId="{49B46BB0-647A-4AE5-B9D3-693F205F6D8C}" type="parTrans" cxnId="{4948E041-86B9-4D1D-8757-B6E6ED52417B}">
      <dgm:prSet/>
      <dgm:spPr/>
      <dgm:t>
        <a:bodyPr/>
        <a:lstStyle/>
        <a:p>
          <a:endParaRPr lang="fr-FR"/>
        </a:p>
      </dgm:t>
    </dgm:pt>
    <dgm:pt modelId="{E25C385F-F5E6-4402-86C3-481EFC619880}" type="sibTrans" cxnId="{4948E041-86B9-4D1D-8757-B6E6ED52417B}">
      <dgm:prSet/>
      <dgm:spPr/>
      <dgm:t>
        <a:bodyPr/>
        <a:lstStyle/>
        <a:p>
          <a:endParaRPr lang="fr-FR"/>
        </a:p>
      </dgm:t>
    </dgm:pt>
    <dgm:pt modelId="{D24A74B6-0558-4A39-AA7D-CF6402BD1356}">
      <dgm:prSet phldrT="[Texte]" phldr="1"/>
      <dgm:spPr/>
      <dgm:t>
        <a:bodyPr/>
        <a:lstStyle/>
        <a:p>
          <a:endParaRPr lang="fr-FR"/>
        </a:p>
      </dgm:t>
    </dgm:pt>
    <dgm:pt modelId="{2C3208DD-BF94-433E-909B-E42B57F6BB26}" type="parTrans" cxnId="{A5109E17-D9BD-431D-8C4B-55A7B8E0DFC8}">
      <dgm:prSet/>
      <dgm:spPr/>
      <dgm:t>
        <a:bodyPr/>
        <a:lstStyle/>
        <a:p>
          <a:endParaRPr lang="fr-FR"/>
        </a:p>
      </dgm:t>
    </dgm:pt>
    <dgm:pt modelId="{E87D6D31-6068-48F9-9506-BB4C5747687E}" type="sibTrans" cxnId="{A5109E17-D9BD-431D-8C4B-55A7B8E0DFC8}">
      <dgm:prSet/>
      <dgm:spPr/>
      <dgm:t>
        <a:bodyPr/>
        <a:lstStyle/>
        <a:p>
          <a:endParaRPr lang="fr-FR"/>
        </a:p>
      </dgm:t>
    </dgm:pt>
    <dgm:pt modelId="{653D8BCB-D412-487A-9E10-580A26BD116A}" type="pres">
      <dgm:prSet presAssocID="{89619FB5-D7C9-4B06-A5EB-9D917CACD79D}" presName="linear" presStyleCnt="0">
        <dgm:presLayoutVars>
          <dgm:dir/>
          <dgm:resizeHandles val="exact"/>
        </dgm:presLayoutVars>
      </dgm:prSet>
      <dgm:spPr/>
    </dgm:pt>
    <dgm:pt modelId="{3A978E39-ABD8-48E9-B130-C97FC9F01557}" type="pres">
      <dgm:prSet presAssocID="{BE6FB01B-22B8-4340-AD7C-94058B782490}" presName="comp" presStyleCnt="0"/>
      <dgm:spPr/>
    </dgm:pt>
    <dgm:pt modelId="{6B0B72B0-C491-4AFB-9811-E45373C27F8E}" type="pres">
      <dgm:prSet presAssocID="{BE6FB01B-22B8-4340-AD7C-94058B782490}" presName="box" presStyleLbl="node1" presStyleIdx="0" presStyleCnt="3"/>
      <dgm:spPr/>
    </dgm:pt>
    <dgm:pt modelId="{6D642663-4EF5-40FF-8756-CB88AE515159}" type="pres">
      <dgm:prSet presAssocID="{BE6FB01B-22B8-4340-AD7C-94058B782490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E4B0BFA-D467-4FD5-B42A-2EB59316B2E8}" type="pres">
      <dgm:prSet presAssocID="{BE6FB01B-22B8-4340-AD7C-94058B782490}" presName="text" presStyleLbl="node1" presStyleIdx="0" presStyleCnt="3">
        <dgm:presLayoutVars>
          <dgm:bulletEnabled val="1"/>
        </dgm:presLayoutVars>
      </dgm:prSet>
      <dgm:spPr/>
    </dgm:pt>
    <dgm:pt modelId="{CB9A2DAF-F8ED-4BBB-BF95-5B372A491388}" type="pres">
      <dgm:prSet presAssocID="{0A97CEFB-214A-4A15-A068-A18BABBF9840}" presName="spacer" presStyleCnt="0"/>
      <dgm:spPr/>
    </dgm:pt>
    <dgm:pt modelId="{9BA274A6-6AE7-4A26-8239-3D0A362B0463}" type="pres">
      <dgm:prSet presAssocID="{C66FCC80-7E8A-4A71-94EC-1DB4EFC133C6}" presName="comp" presStyleCnt="0"/>
      <dgm:spPr/>
    </dgm:pt>
    <dgm:pt modelId="{7FC07872-B290-48AC-86D8-AE1B59AC0048}" type="pres">
      <dgm:prSet presAssocID="{C66FCC80-7E8A-4A71-94EC-1DB4EFC133C6}" presName="box" presStyleLbl="node1" presStyleIdx="1" presStyleCnt="3"/>
      <dgm:spPr/>
    </dgm:pt>
    <dgm:pt modelId="{AD35D7BB-39AE-4272-B143-CBF1E04A4F16}" type="pres">
      <dgm:prSet presAssocID="{C66FCC80-7E8A-4A71-94EC-1DB4EFC133C6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B0197FD8-21BF-46A4-A68F-55FDEB8828B5}" type="pres">
      <dgm:prSet presAssocID="{C66FCC80-7E8A-4A71-94EC-1DB4EFC133C6}" presName="text" presStyleLbl="node1" presStyleIdx="1" presStyleCnt="3">
        <dgm:presLayoutVars>
          <dgm:bulletEnabled val="1"/>
        </dgm:presLayoutVars>
      </dgm:prSet>
      <dgm:spPr/>
    </dgm:pt>
    <dgm:pt modelId="{572C2EF1-D6A9-406E-9D1D-58DBF58863B1}" type="pres">
      <dgm:prSet presAssocID="{AA6E99B3-8688-4B2D-812C-CD4B7D052541}" presName="spacer" presStyleCnt="0"/>
      <dgm:spPr/>
    </dgm:pt>
    <dgm:pt modelId="{6A04423A-DDC0-47B0-9153-591C76D2D60F}" type="pres">
      <dgm:prSet presAssocID="{F484274E-3442-4D32-B999-0E125E53876A}" presName="comp" presStyleCnt="0"/>
      <dgm:spPr/>
    </dgm:pt>
    <dgm:pt modelId="{F3A5DBA5-3977-4AE3-8EE6-CD6A3575BC4D}" type="pres">
      <dgm:prSet presAssocID="{F484274E-3442-4D32-B999-0E125E53876A}" presName="box" presStyleLbl="node1" presStyleIdx="2" presStyleCnt="3"/>
      <dgm:spPr/>
    </dgm:pt>
    <dgm:pt modelId="{809E701C-3BC2-4BFC-9184-E1F2BAC0185F}" type="pres">
      <dgm:prSet presAssocID="{F484274E-3442-4D32-B999-0E125E53876A}" presName="img" presStyleLbl="fgImgPlace1" presStyleIdx="2" presStyleCnt="3"/>
      <dgm:spPr/>
    </dgm:pt>
    <dgm:pt modelId="{A25381E0-80A0-4B7E-82EB-26FB7E5F8CB8}" type="pres">
      <dgm:prSet presAssocID="{F484274E-3442-4D32-B999-0E125E53876A}" presName="text" presStyleLbl="node1" presStyleIdx="2" presStyleCnt="3">
        <dgm:presLayoutVars>
          <dgm:bulletEnabled val="1"/>
        </dgm:presLayoutVars>
      </dgm:prSet>
      <dgm:spPr/>
    </dgm:pt>
  </dgm:ptLst>
  <dgm:cxnLst>
    <dgm:cxn modelId="{8ED82601-6B3F-423F-96CC-2531A886A18C}" srcId="{89619FB5-D7C9-4B06-A5EB-9D917CACD79D}" destId="{BE6FB01B-22B8-4340-AD7C-94058B782490}" srcOrd="0" destOrd="0" parTransId="{679BEBD5-8E39-492A-9403-B48128BA2B49}" sibTransId="{0A97CEFB-214A-4A15-A068-A18BABBF9840}"/>
    <dgm:cxn modelId="{C55B6F05-EC53-424D-B69B-3F3C4C27664F}" srcId="{BE6FB01B-22B8-4340-AD7C-94058B782490}" destId="{617702FA-4D00-4FAD-8BB8-F6D39C26C10C}" srcOrd="1" destOrd="0" parTransId="{5811EC29-633A-4BC6-8855-22B2AAEF69DC}" sibTransId="{239905C7-0D59-4F5F-B4BC-D36A6BFEFE5A}"/>
    <dgm:cxn modelId="{A4C85108-5DB8-49DB-991D-E203EB2E82D3}" type="presOf" srcId="{617702FA-4D00-4FAD-8BB8-F6D39C26C10C}" destId="{6B0B72B0-C491-4AFB-9811-E45373C27F8E}" srcOrd="0" destOrd="2" presId="urn:microsoft.com/office/officeart/2005/8/layout/vList4"/>
    <dgm:cxn modelId="{1AF1E60D-4800-41A9-974D-6D18C79DCC83}" type="presOf" srcId="{BE6FB01B-22B8-4340-AD7C-94058B782490}" destId="{6B0B72B0-C491-4AFB-9811-E45373C27F8E}" srcOrd="0" destOrd="0" presId="urn:microsoft.com/office/officeart/2005/8/layout/vList4"/>
    <dgm:cxn modelId="{A5109E17-D9BD-431D-8C4B-55A7B8E0DFC8}" srcId="{F484274E-3442-4D32-B999-0E125E53876A}" destId="{D24A74B6-0558-4A39-AA7D-CF6402BD1356}" srcOrd="1" destOrd="0" parTransId="{2C3208DD-BF94-433E-909B-E42B57F6BB26}" sibTransId="{E87D6D31-6068-48F9-9506-BB4C5747687E}"/>
    <dgm:cxn modelId="{1A236D1A-EEF2-4658-A391-3B0DD19924FF}" type="presOf" srcId="{617702FA-4D00-4FAD-8BB8-F6D39C26C10C}" destId="{7E4B0BFA-D467-4FD5-B42A-2EB59316B2E8}" srcOrd="1" destOrd="2" presId="urn:microsoft.com/office/officeart/2005/8/layout/vList4"/>
    <dgm:cxn modelId="{4A35D12D-F489-4259-A972-CB3905948F63}" type="presOf" srcId="{70FD39BC-4FC8-407A-83F8-C7DE3C535B28}" destId="{F3A5DBA5-3977-4AE3-8EE6-CD6A3575BC4D}" srcOrd="0" destOrd="1" presId="urn:microsoft.com/office/officeart/2005/8/layout/vList4"/>
    <dgm:cxn modelId="{6495EE2F-1565-4754-B44B-F2CCB61324A9}" srcId="{89619FB5-D7C9-4B06-A5EB-9D917CACD79D}" destId="{C66FCC80-7E8A-4A71-94EC-1DB4EFC133C6}" srcOrd="1" destOrd="0" parTransId="{008D537C-B1E9-438B-A8CF-DB872B386C5B}" sibTransId="{AA6E99B3-8688-4B2D-812C-CD4B7D052541}"/>
    <dgm:cxn modelId="{CA456834-5545-4E53-A439-89A2E0DF80C9}" type="presOf" srcId="{8FB36FDC-E2C0-4F3B-BC92-70AAA2BF564C}" destId="{7E4B0BFA-D467-4FD5-B42A-2EB59316B2E8}" srcOrd="1" destOrd="1" presId="urn:microsoft.com/office/officeart/2005/8/layout/vList4"/>
    <dgm:cxn modelId="{6BA1EA34-BAD7-403B-B7B2-086C3F088865}" type="presOf" srcId="{D24A74B6-0558-4A39-AA7D-CF6402BD1356}" destId="{F3A5DBA5-3977-4AE3-8EE6-CD6A3575BC4D}" srcOrd="0" destOrd="2" presId="urn:microsoft.com/office/officeart/2005/8/layout/vList4"/>
    <dgm:cxn modelId="{2D0A095C-6B16-4DE2-9C7F-6C2A501F1590}" type="presOf" srcId="{222C0754-1D85-4422-97C4-C6FA0BC86EC5}" destId="{7FC07872-B290-48AC-86D8-AE1B59AC0048}" srcOrd="0" destOrd="1" presId="urn:microsoft.com/office/officeart/2005/8/layout/vList4"/>
    <dgm:cxn modelId="{4948E041-86B9-4D1D-8757-B6E6ED52417B}" srcId="{F484274E-3442-4D32-B999-0E125E53876A}" destId="{70FD39BC-4FC8-407A-83F8-C7DE3C535B28}" srcOrd="0" destOrd="0" parTransId="{49B46BB0-647A-4AE5-B9D3-693F205F6D8C}" sibTransId="{E25C385F-F5E6-4402-86C3-481EFC619880}"/>
    <dgm:cxn modelId="{58A48669-1197-4D12-812C-02A1212136B1}" type="presOf" srcId="{C66FCC80-7E8A-4A71-94EC-1DB4EFC133C6}" destId="{7FC07872-B290-48AC-86D8-AE1B59AC0048}" srcOrd="0" destOrd="0" presId="urn:microsoft.com/office/officeart/2005/8/layout/vList4"/>
    <dgm:cxn modelId="{0E5A554C-0C0E-4BCC-A729-5D43C66A7F82}" srcId="{C66FCC80-7E8A-4A71-94EC-1DB4EFC133C6}" destId="{31B57AB4-1A4B-4666-812C-29BD45A4B2C1}" srcOrd="1" destOrd="0" parTransId="{30048148-D29F-4F05-802D-D5C35087AC16}" sibTransId="{D46003FE-9F54-4E0D-8A25-8D8FF61C6F81}"/>
    <dgm:cxn modelId="{630F2178-A529-42F2-99B3-5ED4CB8C50BB}" type="presOf" srcId="{222C0754-1D85-4422-97C4-C6FA0BC86EC5}" destId="{B0197FD8-21BF-46A4-A68F-55FDEB8828B5}" srcOrd="1" destOrd="1" presId="urn:microsoft.com/office/officeart/2005/8/layout/vList4"/>
    <dgm:cxn modelId="{B4059D85-1B78-4B55-97DA-5344B0D7B92B}" type="presOf" srcId="{F484274E-3442-4D32-B999-0E125E53876A}" destId="{A25381E0-80A0-4B7E-82EB-26FB7E5F8CB8}" srcOrd="1" destOrd="0" presId="urn:microsoft.com/office/officeart/2005/8/layout/vList4"/>
    <dgm:cxn modelId="{74A1BE9D-15D9-4058-BF45-BC7864607FEA}" srcId="{C66FCC80-7E8A-4A71-94EC-1DB4EFC133C6}" destId="{222C0754-1D85-4422-97C4-C6FA0BC86EC5}" srcOrd="0" destOrd="0" parTransId="{0FD3B72B-E384-4C0E-A5C7-CFE525E2631F}" sibTransId="{F91547A7-3000-4BE3-B914-838A4B0AF5AD}"/>
    <dgm:cxn modelId="{B42E93A1-9891-4445-B2E4-D6D522619462}" type="presOf" srcId="{31B57AB4-1A4B-4666-812C-29BD45A4B2C1}" destId="{B0197FD8-21BF-46A4-A68F-55FDEB8828B5}" srcOrd="1" destOrd="2" presId="urn:microsoft.com/office/officeart/2005/8/layout/vList4"/>
    <dgm:cxn modelId="{68964FA6-BB2A-4393-86C1-77178E9DDEB7}" type="presOf" srcId="{BE6FB01B-22B8-4340-AD7C-94058B782490}" destId="{7E4B0BFA-D467-4FD5-B42A-2EB59316B2E8}" srcOrd="1" destOrd="0" presId="urn:microsoft.com/office/officeart/2005/8/layout/vList4"/>
    <dgm:cxn modelId="{3E641CAA-6174-4F61-B0F5-D05819C31A42}" type="presOf" srcId="{C66FCC80-7E8A-4A71-94EC-1DB4EFC133C6}" destId="{B0197FD8-21BF-46A4-A68F-55FDEB8828B5}" srcOrd="1" destOrd="0" presId="urn:microsoft.com/office/officeart/2005/8/layout/vList4"/>
    <dgm:cxn modelId="{722853AD-956B-4770-8F4C-7B6AC9DA4DA5}" type="presOf" srcId="{D24A74B6-0558-4A39-AA7D-CF6402BD1356}" destId="{A25381E0-80A0-4B7E-82EB-26FB7E5F8CB8}" srcOrd="1" destOrd="2" presId="urn:microsoft.com/office/officeart/2005/8/layout/vList4"/>
    <dgm:cxn modelId="{EA2F8BB0-5396-4DB9-8296-2E85602EDA22}" type="presOf" srcId="{89619FB5-D7C9-4B06-A5EB-9D917CACD79D}" destId="{653D8BCB-D412-487A-9E10-580A26BD116A}" srcOrd="0" destOrd="0" presId="urn:microsoft.com/office/officeart/2005/8/layout/vList4"/>
    <dgm:cxn modelId="{28E64BBB-74A5-4769-8E44-04F14CD69914}" type="presOf" srcId="{31B57AB4-1A4B-4666-812C-29BD45A4B2C1}" destId="{7FC07872-B290-48AC-86D8-AE1B59AC0048}" srcOrd="0" destOrd="2" presId="urn:microsoft.com/office/officeart/2005/8/layout/vList4"/>
    <dgm:cxn modelId="{3898ACD1-DD58-40E4-8B81-A985B8E7621F}" srcId="{89619FB5-D7C9-4B06-A5EB-9D917CACD79D}" destId="{F484274E-3442-4D32-B999-0E125E53876A}" srcOrd="2" destOrd="0" parTransId="{FE20747E-B115-45C1-9921-7290BF082801}" sibTransId="{88F9C6B9-25AD-4E69-8833-FDE0F2D68D40}"/>
    <dgm:cxn modelId="{430867E4-6338-4E7E-8E9B-86F4FF84AE4C}" srcId="{BE6FB01B-22B8-4340-AD7C-94058B782490}" destId="{8FB36FDC-E2C0-4F3B-BC92-70AAA2BF564C}" srcOrd="0" destOrd="0" parTransId="{94608DC9-7370-4134-8A51-C091298CA0E2}" sibTransId="{33A95261-7384-4597-835D-A2F1946ECE68}"/>
    <dgm:cxn modelId="{73CC8EEF-4659-4950-846B-EA4B56D1BC40}" type="presOf" srcId="{8FB36FDC-E2C0-4F3B-BC92-70AAA2BF564C}" destId="{6B0B72B0-C491-4AFB-9811-E45373C27F8E}" srcOrd="0" destOrd="1" presId="urn:microsoft.com/office/officeart/2005/8/layout/vList4"/>
    <dgm:cxn modelId="{D35D6FF2-EB2E-4E6E-8CB5-4E9614E1A176}" type="presOf" srcId="{F484274E-3442-4D32-B999-0E125E53876A}" destId="{F3A5DBA5-3977-4AE3-8EE6-CD6A3575BC4D}" srcOrd="0" destOrd="0" presId="urn:microsoft.com/office/officeart/2005/8/layout/vList4"/>
    <dgm:cxn modelId="{211CBEF3-4037-4082-B00F-53E136F1958A}" type="presOf" srcId="{70FD39BC-4FC8-407A-83F8-C7DE3C535B28}" destId="{A25381E0-80A0-4B7E-82EB-26FB7E5F8CB8}" srcOrd="1" destOrd="1" presId="urn:microsoft.com/office/officeart/2005/8/layout/vList4"/>
    <dgm:cxn modelId="{9A0A3B70-9C3C-4EE7-A757-29A4F98E8544}" type="presParOf" srcId="{653D8BCB-D412-487A-9E10-580A26BD116A}" destId="{3A978E39-ABD8-48E9-B130-C97FC9F01557}" srcOrd="0" destOrd="0" presId="urn:microsoft.com/office/officeart/2005/8/layout/vList4"/>
    <dgm:cxn modelId="{CAB9931C-F7BB-4FCD-877D-32F2FBFC1C0F}" type="presParOf" srcId="{3A978E39-ABD8-48E9-B130-C97FC9F01557}" destId="{6B0B72B0-C491-4AFB-9811-E45373C27F8E}" srcOrd="0" destOrd="0" presId="urn:microsoft.com/office/officeart/2005/8/layout/vList4"/>
    <dgm:cxn modelId="{D21DB04F-D4FD-48E7-BC1A-0E3F91A6AC28}" type="presParOf" srcId="{3A978E39-ABD8-48E9-B130-C97FC9F01557}" destId="{6D642663-4EF5-40FF-8756-CB88AE515159}" srcOrd="1" destOrd="0" presId="urn:microsoft.com/office/officeart/2005/8/layout/vList4"/>
    <dgm:cxn modelId="{C863FACD-6E33-4E65-AE5A-34E007137F4B}" type="presParOf" srcId="{3A978E39-ABD8-48E9-B130-C97FC9F01557}" destId="{7E4B0BFA-D467-4FD5-B42A-2EB59316B2E8}" srcOrd="2" destOrd="0" presId="urn:microsoft.com/office/officeart/2005/8/layout/vList4"/>
    <dgm:cxn modelId="{D3F790D5-4510-46D7-AAC5-6617C12C5650}" type="presParOf" srcId="{653D8BCB-D412-487A-9E10-580A26BD116A}" destId="{CB9A2DAF-F8ED-4BBB-BF95-5B372A491388}" srcOrd="1" destOrd="0" presId="urn:microsoft.com/office/officeart/2005/8/layout/vList4"/>
    <dgm:cxn modelId="{BFA49E60-6D52-446A-88E3-BDED36601A0A}" type="presParOf" srcId="{653D8BCB-D412-487A-9E10-580A26BD116A}" destId="{9BA274A6-6AE7-4A26-8239-3D0A362B0463}" srcOrd="2" destOrd="0" presId="urn:microsoft.com/office/officeart/2005/8/layout/vList4"/>
    <dgm:cxn modelId="{D9DDE450-24A8-4D89-907F-48A5AEE0EC4D}" type="presParOf" srcId="{9BA274A6-6AE7-4A26-8239-3D0A362B0463}" destId="{7FC07872-B290-48AC-86D8-AE1B59AC0048}" srcOrd="0" destOrd="0" presId="urn:microsoft.com/office/officeart/2005/8/layout/vList4"/>
    <dgm:cxn modelId="{ED4811ED-40B8-4675-B814-214D9B2F6BA6}" type="presParOf" srcId="{9BA274A6-6AE7-4A26-8239-3D0A362B0463}" destId="{AD35D7BB-39AE-4272-B143-CBF1E04A4F16}" srcOrd="1" destOrd="0" presId="urn:microsoft.com/office/officeart/2005/8/layout/vList4"/>
    <dgm:cxn modelId="{0180E7B4-31B3-4E73-8D16-168C3FBBFB18}" type="presParOf" srcId="{9BA274A6-6AE7-4A26-8239-3D0A362B0463}" destId="{B0197FD8-21BF-46A4-A68F-55FDEB8828B5}" srcOrd="2" destOrd="0" presId="urn:microsoft.com/office/officeart/2005/8/layout/vList4"/>
    <dgm:cxn modelId="{34C08C6F-9AC8-4CC2-8235-46D283B26292}" type="presParOf" srcId="{653D8BCB-D412-487A-9E10-580A26BD116A}" destId="{572C2EF1-D6A9-406E-9D1D-58DBF58863B1}" srcOrd="3" destOrd="0" presId="urn:microsoft.com/office/officeart/2005/8/layout/vList4"/>
    <dgm:cxn modelId="{A8400521-07E3-4124-B781-8F9A2F7E90AA}" type="presParOf" srcId="{653D8BCB-D412-487A-9E10-580A26BD116A}" destId="{6A04423A-DDC0-47B0-9153-591C76D2D60F}" srcOrd="4" destOrd="0" presId="urn:microsoft.com/office/officeart/2005/8/layout/vList4"/>
    <dgm:cxn modelId="{3D32917C-42EB-4277-8492-3F46F510D61C}" type="presParOf" srcId="{6A04423A-DDC0-47B0-9153-591C76D2D60F}" destId="{F3A5DBA5-3977-4AE3-8EE6-CD6A3575BC4D}" srcOrd="0" destOrd="0" presId="urn:microsoft.com/office/officeart/2005/8/layout/vList4"/>
    <dgm:cxn modelId="{5DDA5FA6-D754-42C0-B002-2B70EECE751F}" type="presParOf" srcId="{6A04423A-DDC0-47B0-9153-591C76D2D60F}" destId="{809E701C-3BC2-4BFC-9184-E1F2BAC0185F}" srcOrd="1" destOrd="0" presId="urn:microsoft.com/office/officeart/2005/8/layout/vList4"/>
    <dgm:cxn modelId="{32907968-A00C-4F4B-8CD2-DF87ADC4F8C4}" type="presParOf" srcId="{6A04423A-DDC0-47B0-9153-591C76D2D60F}" destId="{A25381E0-80A0-4B7E-82EB-26FB7E5F8CB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5BBA56-AE33-40D7-9B1C-74B7E536E2D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1DA7AD0-A1C0-4CD8-9EB5-487D51F2EDA8}">
      <dgm:prSet phldrT="[Texte]"/>
      <dgm:spPr/>
      <dgm:t>
        <a:bodyPr/>
        <a:lstStyle/>
        <a:p>
          <a:r>
            <a:rPr lang="fr-FR" dirty="0"/>
            <a:t>Jonas (père) </a:t>
          </a:r>
        </a:p>
      </dgm:t>
    </dgm:pt>
    <dgm:pt modelId="{278CBD1D-2021-4187-9B97-AC50C20F6C44}" type="parTrans" cxnId="{15B0D2A4-DDB9-45A6-A05C-D64335804AA0}">
      <dgm:prSet/>
      <dgm:spPr/>
      <dgm:t>
        <a:bodyPr/>
        <a:lstStyle/>
        <a:p>
          <a:endParaRPr lang="fr-FR"/>
        </a:p>
      </dgm:t>
    </dgm:pt>
    <dgm:pt modelId="{74DB13A3-4D76-4B93-9869-EE4E1AF4B409}" type="sibTrans" cxnId="{15B0D2A4-DDB9-45A6-A05C-D64335804AA0}">
      <dgm:prSet/>
      <dgm:spPr/>
      <dgm:t>
        <a:bodyPr/>
        <a:lstStyle/>
        <a:p>
          <a:endParaRPr lang="fr-FR"/>
        </a:p>
      </dgm:t>
    </dgm:pt>
    <dgm:pt modelId="{A8FF9CC7-A40C-45C4-B4F2-ACD312B1F4AC}">
      <dgm:prSet phldrT="[Texte]"/>
      <dgm:spPr/>
      <dgm:t>
        <a:bodyPr/>
        <a:lstStyle/>
        <a:p>
          <a:r>
            <a:rPr lang="fr-FR" dirty="0"/>
            <a:t>Simon Pierre (</a:t>
          </a:r>
          <a:r>
            <a:rPr lang="fr-FR" dirty="0" err="1"/>
            <a:t>frere</a:t>
          </a:r>
          <a:r>
            <a:rPr lang="fr-FR" dirty="0"/>
            <a:t>)</a:t>
          </a:r>
        </a:p>
      </dgm:t>
    </dgm:pt>
    <dgm:pt modelId="{8589EADF-B268-484A-BD06-CDB87DD31B2F}" type="parTrans" cxnId="{C4DE4123-C65B-4209-9812-608418D42BEC}">
      <dgm:prSet/>
      <dgm:spPr/>
      <dgm:t>
        <a:bodyPr/>
        <a:lstStyle/>
        <a:p>
          <a:endParaRPr lang="fr-FR"/>
        </a:p>
      </dgm:t>
    </dgm:pt>
    <dgm:pt modelId="{E0334AFC-0F32-4AA6-AC70-E115F1B2B616}" type="sibTrans" cxnId="{C4DE4123-C65B-4209-9812-608418D42BEC}">
      <dgm:prSet/>
      <dgm:spPr/>
      <dgm:t>
        <a:bodyPr/>
        <a:lstStyle/>
        <a:p>
          <a:endParaRPr lang="fr-FR"/>
        </a:p>
      </dgm:t>
    </dgm:pt>
    <dgm:pt modelId="{E23C3792-E7ED-4B91-8177-4141C5DEAFDE}">
      <dgm:prSet phldrT="[Texte]"/>
      <dgm:spPr/>
      <dgm:t>
        <a:bodyPr/>
        <a:lstStyle/>
        <a:p>
          <a:r>
            <a:rPr lang="fr-FR" dirty="0"/>
            <a:t>André </a:t>
          </a:r>
        </a:p>
      </dgm:t>
    </dgm:pt>
    <dgm:pt modelId="{C8ECE345-7D6C-4DC4-B02F-9014DF402F38}" type="parTrans" cxnId="{63DF8407-5E9C-4E09-BA31-7084A3B4CE3A}">
      <dgm:prSet/>
      <dgm:spPr/>
      <dgm:t>
        <a:bodyPr/>
        <a:lstStyle/>
        <a:p>
          <a:endParaRPr lang="fr-FR"/>
        </a:p>
      </dgm:t>
    </dgm:pt>
    <dgm:pt modelId="{7033C6EF-99DD-4F6B-AEC6-159C2AF558AF}" type="sibTrans" cxnId="{63DF8407-5E9C-4E09-BA31-7084A3B4CE3A}">
      <dgm:prSet/>
      <dgm:spPr/>
      <dgm:t>
        <a:bodyPr/>
        <a:lstStyle/>
        <a:p>
          <a:endParaRPr lang="fr-FR"/>
        </a:p>
      </dgm:t>
    </dgm:pt>
    <dgm:pt modelId="{6FE99199-714F-4306-B927-FEFA9354FB6A}" type="pres">
      <dgm:prSet presAssocID="{715BBA56-AE33-40D7-9B1C-74B7E536E2DF}" presName="Name0" presStyleCnt="0">
        <dgm:presLayoutVars>
          <dgm:dir/>
          <dgm:resizeHandles val="exact"/>
        </dgm:presLayoutVars>
      </dgm:prSet>
      <dgm:spPr/>
    </dgm:pt>
    <dgm:pt modelId="{18AEB8BA-82C9-4AAC-8BB0-95C7D14BC1A3}" type="pres">
      <dgm:prSet presAssocID="{41DA7AD0-A1C0-4CD8-9EB5-487D51F2EDA8}" presName="node" presStyleLbl="node1" presStyleIdx="0" presStyleCnt="3">
        <dgm:presLayoutVars>
          <dgm:bulletEnabled val="1"/>
        </dgm:presLayoutVars>
      </dgm:prSet>
      <dgm:spPr/>
    </dgm:pt>
    <dgm:pt modelId="{2EA16637-FD0C-4D79-88C9-BAA7BDCD9776}" type="pres">
      <dgm:prSet presAssocID="{74DB13A3-4D76-4B93-9869-EE4E1AF4B409}" presName="sibTrans" presStyleLbl="sibTrans2D1" presStyleIdx="0" presStyleCnt="3"/>
      <dgm:spPr/>
    </dgm:pt>
    <dgm:pt modelId="{B4EF103B-729E-4D1E-8914-6A4056689D15}" type="pres">
      <dgm:prSet presAssocID="{74DB13A3-4D76-4B93-9869-EE4E1AF4B409}" presName="connectorText" presStyleLbl="sibTrans2D1" presStyleIdx="0" presStyleCnt="3"/>
      <dgm:spPr/>
    </dgm:pt>
    <dgm:pt modelId="{B4012F76-C3B0-4E99-AFF3-60A0CEBB4015}" type="pres">
      <dgm:prSet presAssocID="{A8FF9CC7-A40C-45C4-B4F2-ACD312B1F4AC}" presName="node" presStyleLbl="node1" presStyleIdx="1" presStyleCnt="3">
        <dgm:presLayoutVars>
          <dgm:bulletEnabled val="1"/>
        </dgm:presLayoutVars>
      </dgm:prSet>
      <dgm:spPr/>
    </dgm:pt>
    <dgm:pt modelId="{1DA8D2E6-B0F3-4434-95FE-60D1621E420D}" type="pres">
      <dgm:prSet presAssocID="{E0334AFC-0F32-4AA6-AC70-E115F1B2B616}" presName="sibTrans" presStyleLbl="sibTrans2D1" presStyleIdx="1" presStyleCnt="3"/>
      <dgm:spPr/>
    </dgm:pt>
    <dgm:pt modelId="{33B6D1FD-016B-4B70-99C3-9364DDD5F5A8}" type="pres">
      <dgm:prSet presAssocID="{E0334AFC-0F32-4AA6-AC70-E115F1B2B616}" presName="connectorText" presStyleLbl="sibTrans2D1" presStyleIdx="1" presStyleCnt="3"/>
      <dgm:spPr/>
    </dgm:pt>
    <dgm:pt modelId="{5867BD93-EE3A-464F-A2FA-B0B38B368D25}" type="pres">
      <dgm:prSet presAssocID="{E23C3792-E7ED-4B91-8177-4141C5DEAFDE}" presName="node" presStyleLbl="node1" presStyleIdx="2" presStyleCnt="3">
        <dgm:presLayoutVars>
          <dgm:bulletEnabled val="1"/>
        </dgm:presLayoutVars>
      </dgm:prSet>
      <dgm:spPr/>
    </dgm:pt>
    <dgm:pt modelId="{E39EB59A-E005-40CA-B843-6186CA1C2750}" type="pres">
      <dgm:prSet presAssocID="{7033C6EF-99DD-4F6B-AEC6-159C2AF558AF}" presName="sibTrans" presStyleLbl="sibTrans2D1" presStyleIdx="2" presStyleCnt="3"/>
      <dgm:spPr/>
    </dgm:pt>
    <dgm:pt modelId="{9AF0B026-D649-48A7-9ED7-C4148FB82F66}" type="pres">
      <dgm:prSet presAssocID="{7033C6EF-99DD-4F6B-AEC6-159C2AF558AF}" presName="connectorText" presStyleLbl="sibTrans2D1" presStyleIdx="2" presStyleCnt="3"/>
      <dgm:spPr/>
    </dgm:pt>
  </dgm:ptLst>
  <dgm:cxnLst>
    <dgm:cxn modelId="{E14CDC00-9A13-469A-93ED-5DC744843486}" type="presOf" srcId="{41DA7AD0-A1C0-4CD8-9EB5-487D51F2EDA8}" destId="{18AEB8BA-82C9-4AAC-8BB0-95C7D14BC1A3}" srcOrd="0" destOrd="0" presId="urn:microsoft.com/office/officeart/2005/8/layout/cycle7"/>
    <dgm:cxn modelId="{63DF8407-5E9C-4E09-BA31-7084A3B4CE3A}" srcId="{715BBA56-AE33-40D7-9B1C-74B7E536E2DF}" destId="{E23C3792-E7ED-4B91-8177-4141C5DEAFDE}" srcOrd="2" destOrd="0" parTransId="{C8ECE345-7D6C-4DC4-B02F-9014DF402F38}" sibTransId="{7033C6EF-99DD-4F6B-AEC6-159C2AF558AF}"/>
    <dgm:cxn modelId="{C4DE4123-C65B-4209-9812-608418D42BEC}" srcId="{715BBA56-AE33-40D7-9B1C-74B7E536E2DF}" destId="{A8FF9CC7-A40C-45C4-B4F2-ACD312B1F4AC}" srcOrd="1" destOrd="0" parTransId="{8589EADF-B268-484A-BD06-CDB87DD31B2F}" sibTransId="{E0334AFC-0F32-4AA6-AC70-E115F1B2B616}"/>
    <dgm:cxn modelId="{C28CA56B-BEB2-42AC-969D-F7EDC77C8018}" type="presOf" srcId="{74DB13A3-4D76-4B93-9869-EE4E1AF4B409}" destId="{2EA16637-FD0C-4D79-88C9-BAA7BDCD9776}" srcOrd="0" destOrd="0" presId="urn:microsoft.com/office/officeart/2005/8/layout/cycle7"/>
    <dgm:cxn modelId="{5A1DBE4C-7064-48A9-B827-C35532BC8134}" type="presOf" srcId="{7033C6EF-99DD-4F6B-AEC6-159C2AF558AF}" destId="{9AF0B026-D649-48A7-9ED7-C4148FB82F66}" srcOrd="1" destOrd="0" presId="urn:microsoft.com/office/officeart/2005/8/layout/cycle7"/>
    <dgm:cxn modelId="{8DB6AD6E-AD43-4DDC-8E1E-F707B7B2D002}" type="presOf" srcId="{E0334AFC-0F32-4AA6-AC70-E115F1B2B616}" destId="{33B6D1FD-016B-4B70-99C3-9364DDD5F5A8}" srcOrd="1" destOrd="0" presId="urn:microsoft.com/office/officeart/2005/8/layout/cycle7"/>
    <dgm:cxn modelId="{6E146259-8B25-444E-BB5B-DEBAFBECCDAA}" type="presOf" srcId="{A8FF9CC7-A40C-45C4-B4F2-ACD312B1F4AC}" destId="{B4012F76-C3B0-4E99-AFF3-60A0CEBB4015}" srcOrd="0" destOrd="0" presId="urn:microsoft.com/office/officeart/2005/8/layout/cycle7"/>
    <dgm:cxn modelId="{15B0D2A4-DDB9-45A6-A05C-D64335804AA0}" srcId="{715BBA56-AE33-40D7-9B1C-74B7E536E2DF}" destId="{41DA7AD0-A1C0-4CD8-9EB5-487D51F2EDA8}" srcOrd="0" destOrd="0" parTransId="{278CBD1D-2021-4187-9B97-AC50C20F6C44}" sibTransId="{74DB13A3-4D76-4B93-9869-EE4E1AF4B409}"/>
    <dgm:cxn modelId="{D23F5CC4-60EB-443A-96D9-DDFECFD887CB}" type="presOf" srcId="{E0334AFC-0F32-4AA6-AC70-E115F1B2B616}" destId="{1DA8D2E6-B0F3-4434-95FE-60D1621E420D}" srcOrd="0" destOrd="0" presId="urn:microsoft.com/office/officeart/2005/8/layout/cycle7"/>
    <dgm:cxn modelId="{426FE6C7-E770-4070-8D96-22EAFB19751D}" type="presOf" srcId="{E23C3792-E7ED-4B91-8177-4141C5DEAFDE}" destId="{5867BD93-EE3A-464F-A2FA-B0B38B368D25}" srcOrd="0" destOrd="0" presId="urn:microsoft.com/office/officeart/2005/8/layout/cycle7"/>
    <dgm:cxn modelId="{CD9178DE-20C6-44F9-A4F1-8F61023362B5}" type="presOf" srcId="{715BBA56-AE33-40D7-9B1C-74B7E536E2DF}" destId="{6FE99199-714F-4306-B927-FEFA9354FB6A}" srcOrd="0" destOrd="0" presId="urn:microsoft.com/office/officeart/2005/8/layout/cycle7"/>
    <dgm:cxn modelId="{66B680F1-C8C8-499C-81FE-CD36329F518F}" type="presOf" srcId="{74DB13A3-4D76-4B93-9869-EE4E1AF4B409}" destId="{B4EF103B-729E-4D1E-8914-6A4056689D15}" srcOrd="1" destOrd="0" presId="urn:microsoft.com/office/officeart/2005/8/layout/cycle7"/>
    <dgm:cxn modelId="{D988E4FF-99D9-41E4-910C-AC0E107B0A1A}" type="presOf" srcId="{7033C6EF-99DD-4F6B-AEC6-159C2AF558AF}" destId="{E39EB59A-E005-40CA-B843-6186CA1C2750}" srcOrd="0" destOrd="0" presId="urn:microsoft.com/office/officeart/2005/8/layout/cycle7"/>
    <dgm:cxn modelId="{AB62CC67-6CF0-418D-94D1-E587C1859311}" type="presParOf" srcId="{6FE99199-714F-4306-B927-FEFA9354FB6A}" destId="{18AEB8BA-82C9-4AAC-8BB0-95C7D14BC1A3}" srcOrd="0" destOrd="0" presId="urn:microsoft.com/office/officeart/2005/8/layout/cycle7"/>
    <dgm:cxn modelId="{134AEEDC-A605-4C14-AF12-DB9702A9ADFF}" type="presParOf" srcId="{6FE99199-714F-4306-B927-FEFA9354FB6A}" destId="{2EA16637-FD0C-4D79-88C9-BAA7BDCD9776}" srcOrd="1" destOrd="0" presId="urn:microsoft.com/office/officeart/2005/8/layout/cycle7"/>
    <dgm:cxn modelId="{0CE5CEC5-5568-4D44-B206-7A6F2AE8BF27}" type="presParOf" srcId="{2EA16637-FD0C-4D79-88C9-BAA7BDCD9776}" destId="{B4EF103B-729E-4D1E-8914-6A4056689D15}" srcOrd="0" destOrd="0" presId="urn:microsoft.com/office/officeart/2005/8/layout/cycle7"/>
    <dgm:cxn modelId="{D941F491-AB53-4BC9-AE14-78FBE0824053}" type="presParOf" srcId="{6FE99199-714F-4306-B927-FEFA9354FB6A}" destId="{B4012F76-C3B0-4E99-AFF3-60A0CEBB4015}" srcOrd="2" destOrd="0" presId="urn:microsoft.com/office/officeart/2005/8/layout/cycle7"/>
    <dgm:cxn modelId="{AC245B50-1D5C-4E2C-AB8E-52025BD966BC}" type="presParOf" srcId="{6FE99199-714F-4306-B927-FEFA9354FB6A}" destId="{1DA8D2E6-B0F3-4434-95FE-60D1621E420D}" srcOrd="3" destOrd="0" presId="urn:microsoft.com/office/officeart/2005/8/layout/cycle7"/>
    <dgm:cxn modelId="{5F61A8F6-67D1-4634-85C5-0F6C13FAFB61}" type="presParOf" srcId="{1DA8D2E6-B0F3-4434-95FE-60D1621E420D}" destId="{33B6D1FD-016B-4B70-99C3-9364DDD5F5A8}" srcOrd="0" destOrd="0" presId="urn:microsoft.com/office/officeart/2005/8/layout/cycle7"/>
    <dgm:cxn modelId="{902C4D65-9D7D-4251-B6B2-7BF1718DE334}" type="presParOf" srcId="{6FE99199-714F-4306-B927-FEFA9354FB6A}" destId="{5867BD93-EE3A-464F-A2FA-B0B38B368D25}" srcOrd="4" destOrd="0" presId="urn:microsoft.com/office/officeart/2005/8/layout/cycle7"/>
    <dgm:cxn modelId="{8DD095FC-54F9-4FD9-B710-B3EF0ABC2E79}" type="presParOf" srcId="{6FE99199-714F-4306-B927-FEFA9354FB6A}" destId="{E39EB59A-E005-40CA-B843-6186CA1C2750}" srcOrd="5" destOrd="0" presId="urn:microsoft.com/office/officeart/2005/8/layout/cycle7"/>
    <dgm:cxn modelId="{1F506E60-21EF-4654-88FA-D7ABE324FBAE}" type="presParOf" srcId="{E39EB59A-E005-40CA-B843-6186CA1C2750}" destId="{9AF0B026-D649-48A7-9ED7-C4148FB82F6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B6C9DB-E6D0-4D50-AB44-2458C8E72524}" type="doc">
      <dgm:prSet loTypeId="urn:microsoft.com/office/officeart/2005/8/layout/vList6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3CEBCEC-3E84-4F6B-BEEB-C3FFA69DB273}">
      <dgm:prSet phldrT="[Texte]" custT="1"/>
      <dgm:spPr/>
      <dgm:t>
        <a:bodyPr/>
        <a:lstStyle/>
        <a:p>
          <a:r>
            <a:rPr lang="fr-FR" sz="54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1743 </a:t>
          </a:r>
          <a:endParaRPr lang="fr-FR" sz="5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95C77-058C-4E4F-A0AD-A54DEEFA98D7}" type="parTrans" cxnId="{3EC9AF80-F817-42AA-9093-2F42E69B263E}">
      <dgm:prSet/>
      <dgm:spPr/>
      <dgm:t>
        <a:bodyPr/>
        <a:lstStyle/>
        <a:p>
          <a:endParaRPr lang="fr-FR"/>
        </a:p>
      </dgm:t>
    </dgm:pt>
    <dgm:pt modelId="{E7123D2F-6BE9-4373-8457-87860DDD30A0}" type="sibTrans" cxnId="{3EC9AF80-F817-42AA-9093-2F42E69B263E}">
      <dgm:prSet/>
      <dgm:spPr/>
      <dgm:t>
        <a:bodyPr/>
        <a:lstStyle/>
        <a:p>
          <a:endParaRPr lang="fr-FR"/>
        </a:p>
      </dgm:t>
    </dgm:pt>
    <dgm:pt modelId="{0BDDB892-B917-49DB-9325-843433219621}">
      <dgm:prSet custT="1"/>
      <dgm:spPr/>
      <dgm:t>
        <a:bodyPr/>
        <a:lstStyle/>
        <a:p>
          <a:r>
            <a:rPr lang="fr-FR" sz="54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1750 </a:t>
          </a:r>
          <a:endParaRPr lang="fr-FR" sz="54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E8B2A-4949-4011-97D7-1F06951EFC89}" type="parTrans" cxnId="{B9F1BF69-DDEA-40B0-BBD7-E3644D374917}">
      <dgm:prSet/>
      <dgm:spPr/>
      <dgm:t>
        <a:bodyPr/>
        <a:lstStyle/>
        <a:p>
          <a:endParaRPr lang="fr-FR"/>
        </a:p>
      </dgm:t>
    </dgm:pt>
    <dgm:pt modelId="{B59F01B8-1143-41E6-AE90-50ED4F46E691}" type="sibTrans" cxnId="{B9F1BF69-DDEA-40B0-BBD7-E3644D374917}">
      <dgm:prSet/>
      <dgm:spPr/>
      <dgm:t>
        <a:bodyPr/>
        <a:lstStyle/>
        <a:p>
          <a:endParaRPr lang="fr-FR"/>
        </a:p>
      </dgm:t>
    </dgm:pt>
    <dgm:pt modelId="{55D493D1-A5D5-4050-9312-C04F4767E293}">
      <dgm:prSet custT="1"/>
      <dgm:spPr/>
      <dgm:t>
        <a:bodyPr/>
        <a:lstStyle/>
        <a:p>
          <a:r>
            <a:rPr lang="fr-FR" sz="54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1752 </a:t>
          </a:r>
          <a:endParaRPr lang="fr-FR" sz="54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DEE9FA-2975-4327-AA38-9EA022668F33}" type="parTrans" cxnId="{1A91FDAD-3004-49D7-B74B-A327F1E05FC0}">
      <dgm:prSet/>
      <dgm:spPr/>
      <dgm:t>
        <a:bodyPr/>
        <a:lstStyle/>
        <a:p>
          <a:endParaRPr lang="fr-FR"/>
        </a:p>
      </dgm:t>
    </dgm:pt>
    <dgm:pt modelId="{0D0EF4C7-52EF-49C0-B4D2-D8A785FD8A5F}" type="sibTrans" cxnId="{1A91FDAD-3004-49D7-B74B-A327F1E05FC0}">
      <dgm:prSet/>
      <dgm:spPr/>
      <dgm:t>
        <a:bodyPr/>
        <a:lstStyle/>
        <a:p>
          <a:endParaRPr lang="fr-FR"/>
        </a:p>
      </dgm:t>
    </dgm:pt>
    <dgm:pt modelId="{F5192BBB-CA20-4C6D-96C1-41DA3389695C}">
      <dgm:prSet custT="1"/>
      <dgm:spPr/>
      <dgm:t>
        <a:bodyPr/>
        <a:lstStyle/>
        <a:p>
          <a:r>
            <a:rPr lang="fr-FR" sz="54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1795 </a:t>
          </a:r>
          <a:endParaRPr lang="fr-FR" sz="54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D763F2-AF27-4DD1-956C-A30A11B855B0}" type="parTrans" cxnId="{6B3D4676-DD76-46C4-BC5E-602A4CE36BD3}">
      <dgm:prSet/>
      <dgm:spPr/>
      <dgm:t>
        <a:bodyPr/>
        <a:lstStyle/>
        <a:p>
          <a:endParaRPr lang="fr-FR"/>
        </a:p>
      </dgm:t>
    </dgm:pt>
    <dgm:pt modelId="{52ADACB8-0646-40DB-9F4C-DE801BD95EA6}" type="sibTrans" cxnId="{6B3D4676-DD76-46C4-BC5E-602A4CE36BD3}">
      <dgm:prSet/>
      <dgm:spPr/>
      <dgm:t>
        <a:bodyPr/>
        <a:lstStyle/>
        <a:p>
          <a:endParaRPr lang="fr-FR"/>
        </a:p>
      </dgm:t>
    </dgm:pt>
    <dgm:pt modelId="{F555891D-FEBE-4136-A77A-ECDE03AE8839}">
      <dgm:prSet custT="1"/>
      <dgm:spPr/>
      <dgm:t>
        <a:bodyPr/>
        <a:lstStyle/>
        <a:p>
          <a:r>
            <a:rPr lang="fr-FR" sz="54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1817</a:t>
          </a:r>
          <a:endParaRPr lang="fr-FR" sz="54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B94C65-70A3-4777-88A9-91B9726E75CD}" type="parTrans" cxnId="{B876C006-63CC-4513-AFDD-C10CE05A0FFF}">
      <dgm:prSet/>
      <dgm:spPr/>
      <dgm:t>
        <a:bodyPr/>
        <a:lstStyle/>
        <a:p>
          <a:endParaRPr lang="fr-FR"/>
        </a:p>
      </dgm:t>
    </dgm:pt>
    <dgm:pt modelId="{A1665DC2-DCB2-4ECB-A252-486B5FE3A001}" type="sibTrans" cxnId="{B876C006-63CC-4513-AFDD-C10CE05A0FFF}">
      <dgm:prSet/>
      <dgm:spPr/>
      <dgm:t>
        <a:bodyPr/>
        <a:lstStyle/>
        <a:p>
          <a:endParaRPr lang="fr-FR"/>
        </a:p>
      </dgm:t>
    </dgm:pt>
    <dgm:pt modelId="{08FC1673-E44A-4257-B52D-6E9762FA3687}">
      <dgm:prSet custT="1"/>
      <dgm:spPr/>
      <dgm:t>
        <a:bodyPr/>
        <a:lstStyle/>
        <a:p>
          <a:r>
            <a:rPr lang="fr-FR" sz="54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1821 </a:t>
          </a:r>
          <a:endParaRPr lang="fr-FR" sz="54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0FA49-6D90-4029-8344-320911760B07}" type="parTrans" cxnId="{70493F91-FB79-472F-AA8E-17CEB10AC065}">
      <dgm:prSet/>
      <dgm:spPr/>
      <dgm:t>
        <a:bodyPr/>
        <a:lstStyle/>
        <a:p>
          <a:endParaRPr lang="fr-FR"/>
        </a:p>
      </dgm:t>
    </dgm:pt>
    <dgm:pt modelId="{6B3B9E92-3B1C-4585-8E14-71F255ADC1A1}" type="sibTrans" cxnId="{70493F91-FB79-472F-AA8E-17CEB10AC065}">
      <dgm:prSet/>
      <dgm:spPr/>
      <dgm:t>
        <a:bodyPr/>
        <a:lstStyle/>
        <a:p>
          <a:endParaRPr lang="fr-FR"/>
        </a:p>
      </dgm:t>
    </dgm:pt>
    <dgm:pt modelId="{4098B25D-8A41-4315-89C5-EBC9A126483F}">
      <dgm:prSet custT="1"/>
      <dgm:spPr/>
      <dgm:t>
        <a:bodyPr/>
        <a:lstStyle/>
        <a:p>
          <a:r>
            <a:rPr lang="fr-FR" sz="32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Une seconde église est construite et bénie</a:t>
          </a:r>
        </a:p>
      </dgm:t>
    </dgm:pt>
    <dgm:pt modelId="{7982522D-1E76-4ABD-B834-7B5DC9DC602C}" type="parTrans" cxnId="{B4965578-8818-4530-9ADC-8AC65965D984}">
      <dgm:prSet/>
      <dgm:spPr/>
      <dgm:t>
        <a:bodyPr/>
        <a:lstStyle/>
        <a:p>
          <a:endParaRPr lang="fr-FR"/>
        </a:p>
      </dgm:t>
    </dgm:pt>
    <dgm:pt modelId="{128B8110-A227-44FA-944B-2B66CEA25493}" type="sibTrans" cxnId="{B4965578-8818-4530-9ADC-8AC65965D984}">
      <dgm:prSet/>
      <dgm:spPr/>
      <dgm:t>
        <a:bodyPr/>
        <a:lstStyle/>
        <a:p>
          <a:endParaRPr lang="fr-FR"/>
        </a:p>
      </dgm:t>
    </dgm:pt>
    <dgm:pt modelId="{E9A8781F-E346-4521-B320-537AFC99C6A3}">
      <dgm:prSet custT="1"/>
      <dgm:spPr/>
      <dgm:t>
        <a:bodyPr/>
        <a:lstStyle/>
        <a:p>
          <a:r>
            <a:rPr lang="fr-FR" sz="32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Arrivée du père Minot.</a:t>
          </a:r>
          <a:endParaRPr lang="fr-FR" sz="32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A403A5-ECEC-4F16-953D-05157C8D6A5E}" type="parTrans" cxnId="{BEDCCDE0-A36C-4DF4-9081-CA6EC9604C34}">
      <dgm:prSet/>
      <dgm:spPr/>
      <dgm:t>
        <a:bodyPr/>
        <a:lstStyle/>
        <a:p>
          <a:endParaRPr lang="fr-FR"/>
        </a:p>
      </dgm:t>
    </dgm:pt>
    <dgm:pt modelId="{B9CA4153-E5E0-4657-A84F-E6304AA4E31D}" type="sibTrans" cxnId="{BEDCCDE0-A36C-4DF4-9081-CA6EC9604C34}">
      <dgm:prSet/>
      <dgm:spPr/>
      <dgm:t>
        <a:bodyPr/>
        <a:lstStyle/>
        <a:p>
          <a:endParaRPr lang="fr-FR"/>
        </a:p>
      </dgm:t>
    </dgm:pt>
    <dgm:pt modelId="{65EDA85C-6E84-40AE-AE6C-2D23DF2A7E8E}">
      <dgm:prSet custT="1"/>
      <dgm:spPr/>
      <dgm:t>
        <a:bodyPr/>
        <a:lstStyle/>
        <a:p>
          <a:r>
            <a:rPr lang="fr-FR" sz="32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Eglise est rasée.</a:t>
          </a:r>
          <a:endParaRPr lang="fr-FR" sz="32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286774-A4CA-4CB3-BBB2-9D2D05E96522}" type="parTrans" cxnId="{2B94035A-A53E-4F7A-AC45-203F8B0A4F37}">
      <dgm:prSet/>
      <dgm:spPr/>
      <dgm:t>
        <a:bodyPr/>
        <a:lstStyle/>
        <a:p>
          <a:endParaRPr lang="fr-FR"/>
        </a:p>
      </dgm:t>
    </dgm:pt>
    <dgm:pt modelId="{4931AA9D-FE6A-46D2-91C6-46865B310953}" type="sibTrans" cxnId="{2B94035A-A53E-4F7A-AC45-203F8B0A4F37}">
      <dgm:prSet/>
      <dgm:spPr/>
      <dgm:t>
        <a:bodyPr/>
        <a:lstStyle/>
        <a:p>
          <a:endParaRPr lang="fr-FR"/>
        </a:p>
      </dgm:t>
    </dgm:pt>
    <dgm:pt modelId="{D1554B9E-8440-4744-AF82-7026FB1E9D5E}">
      <dgm:prSet custT="1"/>
      <dgm:spPr/>
      <dgm:t>
        <a:bodyPr/>
        <a:lstStyle/>
        <a:p>
          <a:r>
            <a:rPr lang="fr-FR" sz="32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Construction d'une première église.</a:t>
          </a:r>
          <a:endParaRPr lang="fr-FR" sz="32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49EFA-A8FB-4C93-BF78-2079AED75EAC}" type="parTrans" cxnId="{48477187-3A7E-4F2B-BB5A-031F14762347}">
      <dgm:prSet/>
      <dgm:spPr/>
      <dgm:t>
        <a:bodyPr/>
        <a:lstStyle/>
        <a:p>
          <a:endParaRPr lang="fr-FR"/>
        </a:p>
      </dgm:t>
    </dgm:pt>
    <dgm:pt modelId="{E966AA36-3BC3-4C7E-AEBE-C6890A741FBF}" type="sibTrans" cxnId="{48477187-3A7E-4F2B-BB5A-031F14762347}">
      <dgm:prSet/>
      <dgm:spPr/>
      <dgm:t>
        <a:bodyPr/>
        <a:lstStyle/>
        <a:p>
          <a:endParaRPr lang="fr-FR"/>
        </a:p>
      </dgm:t>
    </dgm:pt>
    <dgm:pt modelId="{ABF29E60-52D4-4B92-A54C-6654FD696C45}">
      <dgm:prSet custT="1"/>
      <dgm:spPr/>
      <dgm:t>
        <a:bodyPr/>
        <a:lstStyle/>
        <a:p>
          <a:r>
            <a:rPr lang="fr-FR" sz="32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La chapelle en bois prend feu.</a:t>
          </a:r>
        </a:p>
      </dgm:t>
    </dgm:pt>
    <dgm:pt modelId="{A5FA0EC5-2E09-4A0A-B29C-0CC4E8B066C1}" type="parTrans" cxnId="{0ADE89A6-8CAA-48F3-8147-BA5070B27E36}">
      <dgm:prSet/>
      <dgm:spPr/>
      <dgm:t>
        <a:bodyPr/>
        <a:lstStyle/>
        <a:p>
          <a:endParaRPr lang="fr-FR"/>
        </a:p>
      </dgm:t>
    </dgm:pt>
    <dgm:pt modelId="{B62C46D0-593B-4902-B2DC-FFD4D67303FD}" type="sibTrans" cxnId="{0ADE89A6-8CAA-48F3-8147-BA5070B27E36}">
      <dgm:prSet/>
      <dgm:spPr/>
      <dgm:t>
        <a:bodyPr/>
        <a:lstStyle/>
        <a:p>
          <a:endParaRPr lang="fr-FR"/>
        </a:p>
      </dgm:t>
    </dgm:pt>
    <dgm:pt modelId="{136F2FE3-8CD9-427D-A69E-E20033FB9BC2}">
      <dgm:prSet phldrT="[Texte]" custT="1"/>
      <dgm:spPr/>
      <dgm:t>
        <a:bodyPr/>
        <a:lstStyle/>
        <a:p>
          <a:r>
            <a:rPr lang="fr-FR" sz="32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Construction d'une chapelle en bois.</a:t>
          </a:r>
          <a:endParaRPr lang="fr-FR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8B1B1-A766-4BEC-AF99-C5FF0565B9C0}" type="parTrans" cxnId="{A9E0979F-8B6F-4926-B551-FEEA5C4E486B}">
      <dgm:prSet/>
      <dgm:spPr/>
      <dgm:t>
        <a:bodyPr/>
        <a:lstStyle/>
        <a:p>
          <a:endParaRPr lang="fr-FR"/>
        </a:p>
      </dgm:t>
    </dgm:pt>
    <dgm:pt modelId="{01D4B249-ECE5-4FFA-9C44-3AB5626D78CE}" type="sibTrans" cxnId="{A9E0979F-8B6F-4926-B551-FEEA5C4E486B}">
      <dgm:prSet/>
      <dgm:spPr/>
      <dgm:t>
        <a:bodyPr/>
        <a:lstStyle/>
        <a:p>
          <a:endParaRPr lang="fr-FR"/>
        </a:p>
      </dgm:t>
    </dgm:pt>
    <dgm:pt modelId="{432CECC7-D299-4AC3-AFD3-DE4CFCE1AFE9}" type="pres">
      <dgm:prSet presAssocID="{7DB6C9DB-E6D0-4D50-AB44-2458C8E72524}" presName="Name0" presStyleCnt="0">
        <dgm:presLayoutVars>
          <dgm:dir/>
          <dgm:animLvl val="lvl"/>
          <dgm:resizeHandles/>
        </dgm:presLayoutVars>
      </dgm:prSet>
      <dgm:spPr/>
    </dgm:pt>
    <dgm:pt modelId="{0AFB889C-E344-4798-8CDC-0D1EC47E7AF9}" type="pres">
      <dgm:prSet presAssocID="{83CEBCEC-3E84-4F6B-BEEB-C3FFA69DB273}" presName="linNode" presStyleCnt="0"/>
      <dgm:spPr/>
    </dgm:pt>
    <dgm:pt modelId="{440751AE-C233-4BED-AB09-85D8EB6125F3}" type="pres">
      <dgm:prSet presAssocID="{83CEBCEC-3E84-4F6B-BEEB-C3FFA69DB273}" presName="parentShp" presStyleLbl="node1" presStyleIdx="0" presStyleCnt="6">
        <dgm:presLayoutVars>
          <dgm:bulletEnabled val="1"/>
        </dgm:presLayoutVars>
      </dgm:prSet>
      <dgm:spPr/>
    </dgm:pt>
    <dgm:pt modelId="{AF40971A-A323-4EC0-9EA8-97F75AF58A4F}" type="pres">
      <dgm:prSet presAssocID="{83CEBCEC-3E84-4F6B-BEEB-C3FFA69DB273}" presName="childShp" presStyleLbl="bgAccFollowNode1" presStyleIdx="0" presStyleCnt="6">
        <dgm:presLayoutVars>
          <dgm:bulletEnabled val="1"/>
        </dgm:presLayoutVars>
      </dgm:prSet>
      <dgm:spPr/>
    </dgm:pt>
    <dgm:pt modelId="{4A18D461-17A7-4C8F-8ACF-1DDC33E88EAA}" type="pres">
      <dgm:prSet presAssocID="{E7123D2F-6BE9-4373-8457-87860DDD30A0}" presName="spacing" presStyleCnt="0"/>
      <dgm:spPr/>
    </dgm:pt>
    <dgm:pt modelId="{EC2B4A48-70D5-4FB4-9FD0-A9BAC68D2CB8}" type="pres">
      <dgm:prSet presAssocID="{0BDDB892-B917-49DB-9325-843433219621}" presName="linNode" presStyleCnt="0"/>
      <dgm:spPr/>
    </dgm:pt>
    <dgm:pt modelId="{999DBDFD-011B-40EA-A4B4-09FC54A2C6E3}" type="pres">
      <dgm:prSet presAssocID="{0BDDB892-B917-49DB-9325-843433219621}" presName="parentShp" presStyleLbl="node1" presStyleIdx="1" presStyleCnt="6">
        <dgm:presLayoutVars>
          <dgm:bulletEnabled val="1"/>
        </dgm:presLayoutVars>
      </dgm:prSet>
      <dgm:spPr/>
    </dgm:pt>
    <dgm:pt modelId="{DD7FC799-14F9-421D-A3AE-2E3CA2DA0948}" type="pres">
      <dgm:prSet presAssocID="{0BDDB892-B917-49DB-9325-843433219621}" presName="childShp" presStyleLbl="bgAccFollowNode1" presStyleIdx="1" presStyleCnt="6">
        <dgm:presLayoutVars>
          <dgm:bulletEnabled val="1"/>
        </dgm:presLayoutVars>
      </dgm:prSet>
      <dgm:spPr/>
    </dgm:pt>
    <dgm:pt modelId="{BCB16542-98BA-4303-A2EE-815366F0E7C1}" type="pres">
      <dgm:prSet presAssocID="{B59F01B8-1143-41E6-AE90-50ED4F46E691}" presName="spacing" presStyleCnt="0"/>
      <dgm:spPr/>
    </dgm:pt>
    <dgm:pt modelId="{7E3270BA-9DD6-4026-9B5C-A82D5CF14185}" type="pres">
      <dgm:prSet presAssocID="{55D493D1-A5D5-4050-9312-C04F4767E293}" presName="linNode" presStyleCnt="0"/>
      <dgm:spPr/>
    </dgm:pt>
    <dgm:pt modelId="{EED8E088-A9BF-4E56-9141-A4F0E3DEB3E5}" type="pres">
      <dgm:prSet presAssocID="{55D493D1-A5D5-4050-9312-C04F4767E293}" presName="parentShp" presStyleLbl="node1" presStyleIdx="2" presStyleCnt="6">
        <dgm:presLayoutVars>
          <dgm:bulletEnabled val="1"/>
        </dgm:presLayoutVars>
      </dgm:prSet>
      <dgm:spPr/>
    </dgm:pt>
    <dgm:pt modelId="{52B6E45D-B222-4287-A0C7-919B9DBFCC4C}" type="pres">
      <dgm:prSet presAssocID="{55D493D1-A5D5-4050-9312-C04F4767E293}" presName="childShp" presStyleLbl="bgAccFollowNode1" presStyleIdx="2" presStyleCnt="6">
        <dgm:presLayoutVars>
          <dgm:bulletEnabled val="1"/>
        </dgm:presLayoutVars>
      </dgm:prSet>
      <dgm:spPr/>
    </dgm:pt>
    <dgm:pt modelId="{16257C25-000C-47CF-B8C7-E714592187E6}" type="pres">
      <dgm:prSet presAssocID="{0D0EF4C7-52EF-49C0-B4D2-D8A785FD8A5F}" presName="spacing" presStyleCnt="0"/>
      <dgm:spPr/>
    </dgm:pt>
    <dgm:pt modelId="{8F93CD90-34E6-40EE-AC17-955B2498DBF6}" type="pres">
      <dgm:prSet presAssocID="{F5192BBB-CA20-4C6D-96C1-41DA3389695C}" presName="linNode" presStyleCnt="0"/>
      <dgm:spPr/>
    </dgm:pt>
    <dgm:pt modelId="{33C2D2C7-2F69-410B-8935-CDB5A9ED6289}" type="pres">
      <dgm:prSet presAssocID="{F5192BBB-CA20-4C6D-96C1-41DA3389695C}" presName="parentShp" presStyleLbl="node1" presStyleIdx="3" presStyleCnt="6">
        <dgm:presLayoutVars>
          <dgm:bulletEnabled val="1"/>
        </dgm:presLayoutVars>
      </dgm:prSet>
      <dgm:spPr/>
    </dgm:pt>
    <dgm:pt modelId="{09B3FD41-DFC4-4078-ACDA-1B2F25AB4E71}" type="pres">
      <dgm:prSet presAssocID="{F5192BBB-CA20-4C6D-96C1-41DA3389695C}" presName="childShp" presStyleLbl="bgAccFollowNode1" presStyleIdx="3" presStyleCnt="6">
        <dgm:presLayoutVars>
          <dgm:bulletEnabled val="1"/>
        </dgm:presLayoutVars>
      </dgm:prSet>
      <dgm:spPr/>
    </dgm:pt>
    <dgm:pt modelId="{043EDC40-F0D7-4D76-9ED7-8B410ED06EF0}" type="pres">
      <dgm:prSet presAssocID="{52ADACB8-0646-40DB-9F4C-DE801BD95EA6}" presName="spacing" presStyleCnt="0"/>
      <dgm:spPr/>
    </dgm:pt>
    <dgm:pt modelId="{74C81492-839D-471D-AE87-00BD9572585B}" type="pres">
      <dgm:prSet presAssocID="{F555891D-FEBE-4136-A77A-ECDE03AE8839}" presName="linNode" presStyleCnt="0"/>
      <dgm:spPr/>
    </dgm:pt>
    <dgm:pt modelId="{1F589C30-C207-417D-B54D-E9676248EAA2}" type="pres">
      <dgm:prSet presAssocID="{F555891D-FEBE-4136-A77A-ECDE03AE8839}" presName="parentShp" presStyleLbl="node1" presStyleIdx="4" presStyleCnt="6">
        <dgm:presLayoutVars>
          <dgm:bulletEnabled val="1"/>
        </dgm:presLayoutVars>
      </dgm:prSet>
      <dgm:spPr/>
    </dgm:pt>
    <dgm:pt modelId="{183F8A02-A244-49BE-A2AA-17FD90F283CB}" type="pres">
      <dgm:prSet presAssocID="{F555891D-FEBE-4136-A77A-ECDE03AE8839}" presName="childShp" presStyleLbl="bgAccFollowNode1" presStyleIdx="4" presStyleCnt="6">
        <dgm:presLayoutVars>
          <dgm:bulletEnabled val="1"/>
        </dgm:presLayoutVars>
      </dgm:prSet>
      <dgm:spPr/>
    </dgm:pt>
    <dgm:pt modelId="{A7732F56-8DA2-4649-8B61-90191A40065B}" type="pres">
      <dgm:prSet presAssocID="{A1665DC2-DCB2-4ECB-A252-486B5FE3A001}" presName="spacing" presStyleCnt="0"/>
      <dgm:spPr/>
    </dgm:pt>
    <dgm:pt modelId="{5AF27097-99D2-44C0-9CB5-F262A26EB91A}" type="pres">
      <dgm:prSet presAssocID="{08FC1673-E44A-4257-B52D-6E9762FA3687}" presName="linNode" presStyleCnt="0"/>
      <dgm:spPr/>
    </dgm:pt>
    <dgm:pt modelId="{AFD86FAC-83FF-4A1B-83DB-C4A4CC9E0B32}" type="pres">
      <dgm:prSet presAssocID="{08FC1673-E44A-4257-B52D-6E9762FA3687}" presName="parentShp" presStyleLbl="node1" presStyleIdx="5" presStyleCnt="6">
        <dgm:presLayoutVars>
          <dgm:bulletEnabled val="1"/>
        </dgm:presLayoutVars>
      </dgm:prSet>
      <dgm:spPr/>
    </dgm:pt>
    <dgm:pt modelId="{9A8672D1-D512-4409-9FCB-D382426A90C9}" type="pres">
      <dgm:prSet presAssocID="{08FC1673-E44A-4257-B52D-6E9762FA3687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B876C006-63CC-4513-AFDD-C10CE05A0FFF}" srcId="{7DB6C9DB-E6D0-4D50-AB44-2458C8E72524}" destId="{F555891D-FEBE-4136-A77A-ECDE03AE8839}" srcOrd="4" destOrd="0" parTransId="{FFB94C65-70A3-4777-88A9-91B9726E75CD}" sibTransId="{A1665DC2-DCB2-4ECB-A252-486B5FE3A001}"/>
    <dgm:cxn modelId="{5B120A18-7EF7-46D8-827F-7D38E97FEA8B}" type="presOf" srcId="{D1554B9E-8440-4744-AF82-7026FB1E9D5E}" destId="{52B6E45D-B222-4287-A0C7-919B9DBFCC4C}" srcOrd="0" destOrd="0" presId="urn:microsoft.com/office/officeart/2005/8/layout/vList6"/>
    <dgm:cxn modelId="{EA7A4E27-35B6-4098-91EE-3F5542057A17}" type="presOf" srcId="{136F2FE3-8CD9-427D-A69E-E20033FB9BC2}" destId="{AF40971A-A323-4EC0-9EA8-97F75AF58A4F}" srcOrd="0" destOrd="0" presId="urn:microsoft.com/office/officeart/2005/8/layout/vList6"/>
    <dgm:cxn modelId="{60AA3A2E-45E0-434C-8051-62BCC1A78636}" type="presOf" srcId="{0BDDB892-B917-49DB-9325-843433219621}" destId="{999DBDFD-011B-40EA-A4B4-09FC54A2C6E3}" srcOrd="0" destOrd="0" presId="urn:microsoft.com/office/officeart/2005/8/layout/vList6"/>
    <dgm:cxn modelId="{B9F1BF69-DDEA-40B0-BBD7-E3644D374917}" srcId="{7DB6C9DB-E6D0-4D50-AB44-2458C8E72524}" destId="{0BDDB892-B917-49DB-9325-843433219621}" srcOrd="1" destOrd="0" parTransId="{C6AE8B2A-4949-4011-97D7-1F06951EFC89}" sibTransId="{B59F01B8-1143-41E6-AE90-50ED4F46E691}"/>
    <dgm:cxn modelId="{DA31774F-3FA0-43C0-A730-64BECFB47723}" type="presOf" srcId="{E9A8781F-E346-4521-B320-537AFC99C6A3}" destId="{183F8A02-A244-49BE-A2AA-17FD90F283CB}" srcOrd="0" destOrd="0" presId="urn:microsoft.com/office/officeart/2005/8/layout/vList6"/>
    <dgm:cxn modelId="{1844C151-34DA-4400-A5F6-95DD77A4E06C}" type="presOf" srcId="{55D493D1-A5D5-4050-9312-C04F4767E293}" destId="{EED8E088-A9BF-4E56-9141-A4F0E3DEB3E5}" srcOrd="0" destOrd="0" presId="urn:microsoft.com/office/officeart/2005/8/layout/vList6"/>
    <dgm:cxn modelId="{6B3D4676-DD76-46C4-BC5E-602A4CE36BD3}" srcId="{7DB6C9DB-E6D0-4D50-AB44-2458C8E72524}" destId="{F5192BBB-CA20-4C6D-96C1-41DA3389695C}" srcOrd="3" destOrd="0" parTransId="{C0D763F2-AF27-4DD1-956C-A30A11B855B0}" sibTransId="{52ADACB8-0646-40DB-9F4C-DE801BD95EA6}"/>
    <dgm:cxn modelId="{B4965578-8818-4530-9ADC-8AC65965D984}" srcId="{08FC1673-E44A-4257-B52D-6E9762FA3687}" destId="{4098B25D-8A41-4315-89C5-EBC9A126483F}" srcOrd="0" destOrd="0" parTransId="{7982522D-1E76-4ABD-B834-7B5DC9DC602C}" sibTransId="{128B8110-A227-44FA-944B-2B66CEA25493}"/>
    <dgm:cxn modelId="{52193A79-EEA7-4A0C-833F-5AE30112CD0A}" type="presOf" srcId="{4098B25D-8A41-4315-89C5-EBC9A126483F}" destId="{9A8672D1-D512-4409-9FCB-D382426A90C9}" srcOrd="0" destOrd="0" presId="urn:microsoft.com/office/officeart/2005/8/layout/vList6"/>
    <dgm:cxn modelId="{2B94035A-A53E-4F7A-AC45-203F8B0A4F37}" srcId="{F5192BBB-CA20-4C6D-96C1-41DA3389695C}" destId="{65EDA85C-6E84-40AE-AE6C-2D23DF2A7E8E}" srcOrd="0" destOrd="0" parTransId="{83286774-A4CA-4CB3-BBB2-9D2D05E96522}" sibTransId="{4931AA9D-FE6A-46D2-91C6-46865B310953}"/>
    <dgm:cxn modelId="{3EC9AF80-F817-42AA-9093-2F42E69B263E}" srcId="{7DB6C9DB-E6D0-4D50-AB44-2458C8E72524}" destId="{83CEBCEC-3E84-4F6B-BEEB-C3FFA69DB273}" srcOrd="0" destOrd="0" parTransId="{3DC95C77-058C-4E4F-A0AD-A54DEEFA98D7}" sibTransId="{E7123D2F-6BE9-4373-8457-87860DDD30A0}"/>
    <dgm:cxn modelId="{7E016B82-312A-4BB9-AC82-9B91A8C69553}" type="presOf" srcId="{08FC1673-E44A-4257-B52D-6E9762FA3687}" destId="{AFD86FAC-83FF-4A1B-83DB-C4A4CC9E0B32}" srcOrd="0" destOrd="0" presId="urn:microsoft.com/office/officeart/2005/8/layout/vList6"/>
    <dgm:cxn modelId="{48477187-3A7E-4F2B-BB5A-031F14762347}" srcId="{55D493D1-A5D5-4050-9312-C04F4767E293}" destId="{D1554B9E-8440-4744-AF82-7026FB1E9D5E}" srcOrd="0" destOrd="0" parTransId="{CF349EFA-A8FB-4C93-BF78-2079AED75EAC}" sibTransId="{E966AA36-3BC3-4C7E-AEBE-C6890A741FBF}"/>
    <dgm:cxn modelId="{23EC6C8E-6189-4565-B66B-7BC59A5CC8A6}" type="presOf" srcId="{83CEBCEC-3E84-4F6B-BEEB-C3FFA69DB273}" destId="{440751AE-C233-4BED-AB09-85D8EB6125F3}" srcOrd="0" destOrd="0" presId="urn:microsoft.com/office/officeart/2005/8/layout/vList6"/>
    <dgm:cxn modelId="{70493F91-FB79-472F-AA8E-17CEB10AC065}" srcId="{7DB6C9DB-E6D0-4D50-AB44-2458C8E72524}" destId="{08FC1673-E44A-4257-B52D-6E9762FA3687}" srcOrd="5" destOrd="0" parTransId="{4A10FA49-6D90-4029-8344-320911760B07}" sibTransId="{6B3B9E92-3B1C-4585-8E14-71F255ADC1A1}"/>
    <dgm:cxn modelId="{A9E0979F-8B6F-4926-B551-FEEA5C4E486B}" srcId="{83CEBCEC-3E84-4F6B-BEEB-C3FFA69DB273}" destId="{136F2FE3-8CD9-427D-A69E-E20033FB9BC2}" srcOrd="0" destOrd="0" parTransId="{1A68B1B1-A766-4BEC-AF99-C5FF0565B9C0}" sibTransId="{01D4B249-ECE5-4FFA-9C44-3AB5626D78CE}"/>
    <dgm:cxn modelId="{0ADE89A6-8CAA-48F3-8147-BA5070B27E36}" srcId="{0BDDB892-B917-49DB-9325-843433219621}" destId="{ABF29E60-52D4-4B92-A54C-6654FD696C45}" srcOrd="0" destOrd="0" parTransId="{A5FA0EC5-2E09-4A0A-B29C-0CC4E8B066C1}" sibTransId="{B62C46D0-593B-4902-B2DC-FFD4D67303FD}"/>
    <dgm:cxn modelId="{1A91FDAD-3004-49D7-B74B-A327F1E05FC0}" srcId="{7DB6C9DB-E6D0-4D50-AB44-2458C8E72524}" destId="{55D493D1-A5D5-4050-9312-C04F4767E293}" srcOrd="2" destOrd="0" parTransId="{73DEE9FA-2975-4327-AA38-9EA022668F33}" sibTransId="{0D0EF4C7-52EF-49C0-B4D2-D8A785FD8A5F}"/>
    <dgm:cxn modelId="{48A8B7BE-FD2D-46FC-AAB5-0106966C3861}" type="presOf" srcId="{7DB6C9DB-E6D0-4D50-AB44-2458C8E72524}" destId="{432CECC7-D299-4AC3-AFD3-DE4CFCE1AFE9}" srcOrd="0" destOrd="0" presId="urn:microsoft.com/office/officeart/2005/8/layout/vList6"/>
    <dgm:cxn modelId="{162E52D1-0D11-4D4A-9506-7DB5ADD00F93}" type="presOf" srcId="{F555891D-FEBE-4136-A77A-ECDE03AE8839}" destId="{1F589C30-C207-417D-B54D-E9676248EAA2}" srcOrd="0" destOrd="0" presId="urn:microsoft.com/office/officeart/2005/8/layout/vList6"/>
    <dgm:cxn modelId="{0B6B5BD7-C559-4B99-8F0F-E6B0EE3E03EF}" type="presOf" srcId="{F5192BBB-CA20-4C6D-96C1-41DA3389695C}" destId="{33C2D2C7-2F69-410B-8935-CDB5A9ED6289}" srcOrd="0" destOrd="0" presId="urn:microsoft.com/office/officeart/2005/8/layout/vList6"/>
    <dgm:cxn modelId="{9E6213DA-5A5B-49F1-AC73-096CD1DD94D5}" type="presOf" srcId="{ABF29E60-52D4-4B92-A54C-6654FD696C45}" destId="{DD7FC799-14F9-421D-A3AE-2E3CA2DA0948}" srcOrd="0" destOrd="0" presId="urn:microsoft.com/office/officeart/2005/8/layout/vList6"/>
    <dgm:cxn modelId="{BEDCCDE0-A36C-4DF4-9081-CA6EC9604C34}" srcId="{F555891D-FEBE-4136-A77A-ECDE03AE8839}" destId="{E9A8781F-E346-4521-B320-537AFC99C6A3}" srcOrd="0" destOrd="0" parTransId="{3EA403A5-ECEC-4F16-953D-05157C8D6A5E}" sibTransId="{B9CA4153-E5E0-4657-A84F-E6304AA4E31D}"/>
    <dgm:cxn modelId="{0AAC48EB-7EBF-435A-9D8B-816DCB83E905}" type="presOf" srcId="{65EDA85C-6E84-40AE-AE6C-2D23DF2A7E8E}" destId="{09B3FD41-DFC4-4078-ACDA-1B2F25AB4E71}" srcOrd="0" destOrd="0" presId="urn:microsoft.com/office/officeart/2005/8/layout/vList6"/>
    <dgm:cxn modelId="{A4386D1F-0E3E-43E9-8087-5BADD6070320}" type="presParOf" srcId="{432CECC7-D299-4AC3-AFD3-DE4CFCE1AFE9}" destId="{0AFB889C-E344-4798-8CDC-0D1EC47E7AF9}" srcOrd="0" destOrd="0" presId="urn:microsoft.com/office/officeart/2005/8/layout/vList6"/>
    <dgm:cxn modelId="{3672115D-918D-40FB-BA94-17B5C28CBA52}" type="presParOf" srcId="{0AFB889C-E344-4798-8CDC-0D1EC47E7AF9}" destId="{440751AE-C233-4BED-AB09-85D8EB6125F3}" srcOrd="0" destOrd="0" presId="urn:microsoft.com/office/officeart/2005/8/layout/vList6"/>
    <dgm:cxn modelId="{656C1C6A-0475-418A-931E-2680B75F8C12}" type="presParOf" srcId="{0AFB889C-E344-4798-8CDC-0D1EC47E7AF9}" destId="{AF40971A-A323-4EC0-9EA8-97F75AF58A4F}" srcOrd="1" destOrd="0" presId="urn:microsoft.com/office/officeart/2005/8/layout/vList6"/>
    <dgm:cxn modelId="{B09BCEAD-AB54-407D-BDB7-3943B471FE3B}" type="presParOf" srcId="{432CECC7-D299-4AC3-AFD3-DE4CFCE1AFE9}" destId="{4A18D461-17A7-4C8F-8ACF-1DDC33E88EAA}" srcOrd="1" destOrd="0" presId="urn:microsoft.com/office/officeart/2005/8/layout/vList6"/>
    <dgm:cxn modelId="{B39A1035-EA31-4AF1-8B2D-1A627D35EA80}" type="presParOf" srcId="{432CECC7-D299-4AC3-AFD3-DE4CFCE1AFE9}" destId="{EC2B4A48-70D5-4FB4-9FD0-A9BAC68D2CB8}" srcOrd="2" destOrd="0" presId="urn:microsoft.com/office/officeart/2005/8/layout/vList6"/>
    <dgm:cxn modelId="{1D815F63-F8C5-4725-9F8A-F6ACCD916D0D}" type="presParOf" srcId="{EC2B4A48-70D5-4FB4-9FD0-A9BAC68D2CB8}" destId="{999DBDFD-011B-40EA-A4B4-09FC54A2C6E3}" srcOrd="0" destOrd="0" presId="urn:microsoft.com/office/officeart/2005/8/layout/vList6"/>
    <dgm:cxn modelId="{E99300B2-CD3E-4CAB-AB43-9FFBE55730F3}" type="presParOf" srcId="{EC2B4A48-70D5-4FB4-9FD0-A9BAC68D2CB8}" destId="{DD7FC799-14F9-421D-A3AE-2E3CA2DA0948}" srcOrd="1" destOrd="0" presId="urn:microsoft.com/office/officeart/2005/8/layout/vList6"/>
    <dgm:cxn modelId="{82A3039D-FCF9-4C6C-BECA-1F14F0B8D3B6}" type="presParOf" srcId="{432CECC7-D299-4AC3-AFD3-DE4CFCE1AFE9}" destId="{BCB16542-98BA-4303-A2EE-815366F0E7C1}" srcOrd="3" destOrd="0" presId="urn:microsoft.com/office/officeart/2005/8/layout/vList6"/>
    <dgm:cxn modelId="{74600F73-5946-464D-8755-E0024D9EF81C}" type="presParOf" srcId="{432CECC7-D299-4AC3-AFD3-DE4CFCE1AFE9}" destId="{7E3270BA-9DD6-4026-9B5C-A82D5CF14185}" srcOrd="4" destOrd="0" presId="urn:microsoft.com/office/officeart/2005/8/layout/vList6"/>
    <dgm:cxn modelId="{45548C15-4F35-4CE6-BF86-AD78BD3D210F}" type="presParOf" srcId="{7E3270BA-9DD6-4026-9B5C-A82D5CF14185}" destId="{EED8E088-A9BF-4E56-9141-A4F0E3DEB3E5}" srcOrd="0" destOrd="0" presId="urn:microsoft.com/office/officeart/2005/8/layout/vList6"/>
    <dgm:cxn modelId="{9655F32A-768E-40EE-A44B-B6E7CE0DE32D}" type="presParOf" srcId="{7E3270BA-9DD6-4026-9B5C-A82D5CF14185}" destId="{52B6E45D-B222-4287-A0C7-919B9DBFCC4C}" srcOrd="1" destOrd="0" presId="urn:microsoft.com/office/officeart/2005/8/layout/vList6"/>
    <dgm:cxn modelId="{2577FF95-428A-45FE-9BF5-F09F1384867E}" type="presParOf" srcId="{432CECC7-D299-4AC3-AFD3-DE4CFCE1AFE9}" destId="{16257C25-000C-47CF-B8C7-E714592187E6}" srcOrd="5" destOrd="0" presId="urn:microsoft.com/office/officeart/2005/8/layout/vList6"/>
    <dgm:cxn modelId="{CDD53E4B-4D78-4019-860E-8D2701C68412}" type="presParOf" srcId="{432CECC7-D299-4AC3-AFD3-DE4CFCE1AFE9}" destId="{8F93CD90-34E6-40EE-AC17-955B2498DBF6}" srcOrd="6" destOrd="0" presId="urn:microsoft.com/office/officeart/2005/8/layout/vList6"/>
    <dgm:cxn modelId="{764A060C-19BF-43D5-8DB9-6CFEB39BF267}" type="presParOf" srcId="{8F93CD90-34E6-40EE-AC17-955B2498DBF6}" destId="{33C2D2C7-2F69-410B-8935-CDB5A9ED6289}" srcOrd="0" destOrd="0" presId="urn:microsoft.com/office/officeart/2005/8/layout/vList6"/>
    <dgm:cxn modelId="{E0CE67A4-DF00-49F7-AE55-C5F2CBB174EF}" type="presParOf" srcId="{8F93CD90-34E6-40EE-AC17-955B2498DBF6}" destId="{09B3FD41-DFC4-4078-ACDA-1B2F25AB4E71}" srcOrd="1" destOrd="0" presId="urn:microsoft.com/office/officeart/2005/8/layout/vList6"/>
    <dgm:cxn modelId="{996A6306-9D80-40DE-A49F-C85F8B7D24EA}" type="presParOf" srcId="{432CECC7-D299-4AC3-AFD3-DE4CFCE1AFE9}" destId="{043EDC40-F0D7-4D76-9ED7-8B410ED06EF0}" srcOrd="7" destOrd="0" presId="urn:microsoft.com/office/officeart/2005/8/layout/vList6"/>
    <dgm:cxn modelId="{08036D44-44D2-4E36-AF46-8710824C4335}" type="presParOf" srcId="{432CECC7-D299-4AC3-AFD3-DE4CFCE1AFE9}" destId="{74C81492-839D-471D-AE87-00BD9572585B}" srcOrd="8" destOrd="0" presId="urn:microsoft.com/office/officeart/2005/8/layout/vList6"/>
    <dgm:cxn modelId="{DBF7C9E1-DB92-40A0-BD66-CE7D0E960F8D}" type="presParOf" srcId="{74C81492-839D-471D-AE87-00BD9572585B}" destId="{1F589C30-C207-417D-B54D-E9676248EAA2}" srcOrd="0" destOrd="0" presId="urn:microsoft.com/office/officeart/2005/8/layout/vList6"/>
    <dgm:cxn modelId="{3643DACA-60B0-4CF7-ADD2-CA92402B6E6D}" type="presParOf" srcId="{74C81492-839D-471D-AE87-00BD9572585B}" destId="{183F8A02-A244-49BE-A2AA-17FD90F283CB}" srcOrd="1" destOrd="0" presId="urn:microsoft.com/office/officeart/2005/8/layout/vList6"/>
    <dgm:cxn modelId="{E0DE8BCA-CA63-4A6C-98D4-DE96C02EE6A9}" type="presParOf" srcId="{432CECC7-D299-4AC3-AFD3-DE4CFCE1AFE9}" destId="{A7732F56-8DA2-4649-8B61-90191A40065B}" srcOrd="9" destOrd="0" presId="urn:microsoft.com/office/officeart/2005/8/layout/vList6"/>
    <dgm:cxn modelId="{41982E0F-39B9-47BA-AC31-9330F668707F}" type="presParOf" srcId="{432CECC7-D299-4AC3-AFD3-DE4CFCE1AFE9}" destId="{5AF27097-99D2-44C0-9CB5-F262A26EB91A}" srcOrd="10" destOrd="0" presId="urn:microsoft.com/office/officeart/2005/8/layout/vList6"/>
    <dgm:cxn modelId="{6FFADE0E-FA53-4A16-ACC1-AD30926AE9C2}" type="presParOf" srcId="{5AF27097-99D2-44C0-9CB5-F262A26EB91A}" destId="{AFD86FAC-83FF-4A1B-83DB-C4A4CC9E0B32}" srcOrd="0" destOrd="0" presId="urn:microsoft.com/office/officeart/2005/8/layout/vList6"/>
    <dgm:cxn modelId="{0C75139B-34B3-47EC-A0E8-8B99174BF48C}" type="presParOf" srcId="{5AF27097-99D2-44C0-9CB5-F262A26EB91A}" destId="{9A8672D1-D512-4409-9FCB-D382426A90C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B6C9DB-E6D0-4D50-AB44-2458C8E72524}" type="doc">
      <dgm:prSet loTypeId="urn:microsoft.com/office/officeart/2005/8/layout/vList6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83CEBCEC-3E84-4F6B-BEEB-C3FFA69DB273}">
      <dgm:prSet phldrT="[Texte]" custT="1"/>
      <dgm:spPr/>
      <dgm:t>
        <a:bodyPr/>
        <a:lstStyle/>
        <a:p>
          <a:r>
            <a:rPr lang="fr-FR" sz="48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1852 </a:t>
          </a:r>
          <a:endParaRPr lang="fr-FR" sz="4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95C77-058C-4E4F-A0AD-A54DEEFA98D7}" type="parTrans" cxnId="{3EC9AF80-F817-42AA-9093-2F42E69B263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7123D2F-6BE9-4373-8457-87860DDD30A0}" type="sibTrans" cxnId="{3EC9AF80-F817-42AA-9093-2F42E69B263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C528F41-30FC-4C8A-B46E-48093133359C}">
      <dgm:prSet custT="1"/>
      <dgm:spPr/>
      <dgm:t>
        <a:bodyPr/>
        <a:lstStyle/>
        <a:p>
          <a:r>
            <a:rPr lang="fr-FR" sz="48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1856 </a:t>
          </a:r>
          <a:endParaRPr lang="fr-FR" sz="48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C8313-045F-4E46-B7FC-0A2D53B26BA3}" type="parTrans" cxnId="{49A74B5A-9209-4DD0-AC8F-B6C59A44188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0614E3C-CCA8-4A1A-8243-190B74C7AFD7}" type="sibTrans" cxnId="{49A74B5A-9209-4DD0-AC8F-B6C59A44188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DC73EDD-10A5-4673-9542-E00B8C0C15F7}">
      <dgm:prSet custT="1"/>
      <dgm:spPr/>
      <dgm:t>
        <a:bodyPr/>
        <a:lstStyle/>
        <a:p>
          <a:r>
            <a:rPr lang="fr-FR" sz="4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1944-1948 </a:t>
          </a:r>
        </a:p>
      </dgm:t>
    </dgm:pt>
    <dgm:pt modelId="{BFDB301B-4202-443E-B17F-5554AF17F06E}" type="parTrans" cxnId="{A9F5F0C6-BDA0-45D4-82DC-D8EE4154818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55DDD49-D012-496C-8E1F-6BD0F340D09A}" type="sibTrans" cxnId="{A9F5F0C6-BDA0-45D4-82DC-D8EE4154818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18A8D5B-D35C-4D1F-984D-44F240A5F72F}">
      <dgm:prSet custT="1"/>
      <dgm:spPr/>
      <dgm:t>
        <a:bodyPr/>
        <a:lstStyle/>
        <a:p>
          <a:r>
            <a:rPr lang="fr-FR" sz="48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1959 </a:t>
          </a:r>
          <a:endParaRPr lang="fr-FR" sz="48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4B73D-FF1C-4357-B816-61C8592CE125}" type="parTrans" cxnId="{AEA21F59-B61B-4332-9898-D86417B9CB5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99D0BBA-C058-46BA-8A9B-6D663A355244}" type="sibTrans" cxnId="{AEA21F59-B61B-4332-9898-D86417B9CB5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609EE8F-A468-4112-B627-A1E88F7DA992}">
      <dgm:prSet custT="1"/>
      <dgm:spPr/>
      <dgm:t>
        <a:bodyPr/>
        <a:lstStyle/>
        <a:p>
          <a:r>
            <a:rPr lang="fr-FR" sz="48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1963 </a:t>
          </a:r>
          <a:endParaRPr lang="fr-FR" sz="48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4661E7-D36F-4EED-B16D-08364B4C13D6}" type="parTrans" cxnId="{28F5662D-C1DA-4BCE-804B-5650614A2BD6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1FA0EA6-84F1-47CB-B531-9302F56022D5}" type="sibTrans" cxnId="{28F5662D-C1DA-4BCE-804B-5650614A2BD6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2B45339-3347-45AE-82E7-EFF31F284784}">
      <dgm:prSet custT="1"/>
      <dgm:spPr/>
      <dgm:t>
        <a:bodyPr/>
        <a:lstStyle/>
        <a:p>
          <a:r>
            <a:rPr lang="fr-FR" sz="48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2006 </a:t>
          </a:r>
          <a:endParaRPr lang="fr-FR" sz="48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1B9660-DFB1-45BB-8FD5-CD4F9374A7DB}" type="parTrans" cxnId="{CB794A6D-F193-43CD-9767-A2EDDF74005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444B9AD-336D-49FE-B3F4-A0D394A5F4DD}" type="sibTrans" cxnId="{CB794A6D-F193-43CD-9767-A2EDDF74005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7587922-73AE-4B6F-83E7-0BD26388353E}">
      <dgm:prSet phldrT="[Texte]" custT="1"/>
      <dgm:spPr/>
      <dgm:t>
        <a:bodyPr/>
        <a:lstStyle/>
        <a:p>
          <a:r>
            <a:rPr lang="fr-FR" sz="32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Consécration de l'église par </a:t>
          </a:r>
          <a:r>
            <a:rPr lang="fr-FR" sz="3200" b="0" i="0" strike="noStrike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Monseigneur Desprez</a:t>
          </a:r>
          <a:endParaRPr lang="fr-FR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25F86A-FB03-4B67-A187-8DFE9C002663}" type="parTrans" cxnId="{ED0A590D-EECF-4EEC-BD1D-8631BA6490D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55A7282-7F07-4867-AE35-475B64D7A1E9}" type="sibTrans" cxnId="{ED0A590D-EECF-4EEC-BD1D-8631BA6490D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4C2A89E-1EB7-40D5-8E7C-C9BBEA2251AF}">
      <dgm:prSet custT="1"/>
      <dgm:spPr/>
      <dgm:t>
        <a:bodyPr/>
        <a:lstStyle/>
        <a:p>
          <a:r>
            <a:rPr lang="fr-FR" sz="32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Décès du père Minot.</a:t>
          </a:r>
          <a:endParaRPr lang="fr-FR" sz="32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E8136-60A0-451C-8C60-F9030B3744F3}" type="parTrans" cxnId="{A949E1B6-858A-42DA-95E2-24E23376AD3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65194770-B55C-4E60-AAF6-AB9B472EF25C}" type="sibTrans" cxnId="{A949E1B6-858A-42DA-95E2-24E23376AD3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29E1DAE-07FD-4352-A5B9-3F8D9B0303FF}">
      <dgm:prSet custT="1"/>
      <dgm:spPr/>
      <dgm:t>
        <a:bodyPr/>
        <a:lstStyle/>
        <a:p>
          <a:r>
            <a:rPr lang="fr-FR" sz="32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Cyclones endommagent l'église.</a:t>
          </a:r>
        </a:p>
      </dgm:t>
    </dgm:pt>
    <dgm:pt modelId="{DAF9CAA0-80B7-467E-92EB-67B754D68C33}" type="parTrans" cxnId="{B8A8DE26-747B-4D36-ACF3-557636CD614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EBB7C69-BB2C-4C5B-8770-B042B15DB939}" type="sibTrans" cxnId="{B8A8DE26-747B-4D36-ACF3-557636CD614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3BB2799-C978-477A-9D8C-2A61712C63BC}">
      <dgm:prSet custT="1"/>
      <dgm:spPr/>
      <dgm:t>
        <a:bodyPr/>
        <a:lstStyle/>
        <a:p>
          <a:r>
            <a:rPr lang="fr-FR" sz="32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Travaux et projet d'agrandissement.</a:t>
          </a:r>
          <a:endParaRPr lang="fr-FR" sz="32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E6F3A-D3F0-4EA5-A540-9B648A1DB692}" type="parTrans" cxnId="{13B5CA8C-B6A4-4FAA-B976-A6BC3F054C9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FD46C94-5E12-4D30-820D-8BBF9AB96BA6}" type="sibTrans" cxnId="{13B5CA8C-B6A4-4FAA-B976-A6BC3F054C9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F6EFE7D-C52E-41D1-A21C-8BF7836FBE2E}">
      <dgm:prSet custT="1"/>
      <dgm:spPr/>
      <dgm:t>
        <a:bodyPr/>
        <a:lstStyle/>
        <a:p>
          <a:r>
            <a:rPr lang="fr-FR" sz="32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Inauguration de l'église.</a:t>
          </a:r>
          <a:endParaRPr lang="fr-FR" sz="32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2E92E-8296-4D8B-8FDE-6ABDB4990D49}" type="parTrans" cxnId="{32653835-706E-46CE-A772-CDACF122E4A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023172C-F574-4AE2-876F-D7D0CB4ADEDF}" type="sibTrans" cxnId="{32653835-706E-46CE-A772-CDACF122E4A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D15A16C-3E97-45E4-99FB-123A095B6DE2}">
      <dgm:prSet custT="1"/>
      <dgm:spPr/>
      <dgm:t>
        <a:bodyPr/>
        <a:lstStyle/>
        <a:p>
          <a:r>
            <a:rPr lang="fr-FR" sz="3200" b="0" i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Arrivée de la relique de l'</a:t>
          </a:r>
          <a:r>
            <a:rPr lang="fr-FR" sz="3200" b="0" i="0" strike="noStrike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apôtre saint André</a:t>
          </a:r>
          <a:endParaRPr lang="fr-FR" sz="3200" b="0" i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462FB-9DC5-4B47-B63B-EE276C0DFF97}" type="parTrans" cxnId="{80E121C6-1710-4B9C-90FA-1E9D37F0980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7BEF7F9-1359-42C9-ACA3-7B3B8BE5545E}" type="sibTrans" cxnId="{80E121C6-1710-4B9C-90FA-1E9D37F0980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32CECC7-D299-4AC3-AFD3-DE4CFCE1AFE9}" type="pres">
      <dgm:prSet presAssocID="{7DB6C9DB-E6D0-4D50-AB44-2458C8E72524}" presName="Name0" presStyleCnt="0">
        <dgm:presLayoutVars>
          <dgm:dir/>
          <dgm:animLvl val="lvl"/>
          <dgm:resizeHandles/>
        </dgm:presLayoutVars>
      </dgm:prSet>
      <dgm:spPr/>
    </dgm:pt>
    <dgm:pt modelId="{0AFB889C-E344-4798-8CDC-0D1EC47E7AF9}" type="pres">
      <dgm:prSet presAssocID="{83CEBCEC-3E84-4F6B-BEEB-C3FFA69DB273}" presName="linNode" presStyleCnt="0"/>
      <dgm:spPr/>
    </dgm:pt>
    <dgm:pt modelId="{440751AE-C233-4BED-AB09-85D8EB6125F3}" type="pres">
      <dgm:prSet presAssocID="{83CEBCEC-3E84-4F6B-BEEB-C3FFA69DB273}" presName="parentShp" presStyleLbl="node1" presStyleIdx="0" presStyleCnt="6">
        <dgm:presLayoutVars>
          <dgm:bulletEnabled val="1"/>
        </dgm:presLayoutVars>
      </dgm:prSet>
      <dgm:spPr/>
    </dgm:pt>
    <dgm:pt modelId="{AF40971A-A323-4EC0-9EA8-97F75AF58A4F}" type="pres">
      <dgm:prSet presAssocID="{83CEBCEC-3E84-4F6B-BEEB-C3FFA69DB273}" presName="childShp" presStyleLbl="bgAccFollowNode1" presStyleIdx="0" presStyleCnt="6">
        <dgm:presLayoutVars>
          <dgm:bulletEnabled val="1"/>
        </dgm:presLayoutVars>
      </dgm:prSet>
      <dgm:spPr/>
    </dgm:pt>
    <dgm:pt modelId="{4A18D461-17A7-4C8F-8ACF-1DDC33E88EAA}" type="pres">
      <dgm:prSet presAssocID="{E7123D2F-6BE9-4373-8457-87860DDD30A0}" presName="spacing" presStyleCnt="0"/>
      <dgm:spPr/>
    </dgm:pt>
    <dgm:pt modelId="{24ABF262-0029-4717-B374-E8F6EC4CBCAD}" type="pres">
      <dgm:prSet presAssocID="{EC528F41-30FC-4C8A-B46E-48093133359C}" presName="linNode" presStyleCnt="0"/>
      <dgm:spPr/>
    </dgm:pt>
    <dgm:pt modelId="{D3D55E22-19C5-4BE3-BB35-A1906A0C4375}" type="pres">
      <dgm:prSet presAssocID="{EC528F41-30FC-4C8A-B46E-48093133359C}" presName="parentShp" presStyleLbl="node1" presStyleIdx="1" presStyleCnt="6">
        <dgm:presLayoutVars>
          <dgm:bulletEnabled val="1"/>
        </dgm:presLayoutVars>
      </dgm:prSet>
      <dgm:spPr/>
    </dgm:pt>
    <dgm:pt modelId="{AF4E8D1F-9D5C-47F7-B9AA-9AF81CC723AC}" type="pres">
      <dgm:prSet presAssocID="{EC528F41-30FC-4C8A-B46E-48093133359C}" presName="childShp" presStyleLbl="bgAccFollowNode1" presStyleIdx="1" presStyleCnt="6">
        <dgm:presLayoutVars>
          <dgm:bulletEnabled val="1"/>
        </dgm:presLayoutVars>
      </dgm:prSet>
      <dgm:spPr/>
    </dgm:pt>
    <dgm:pt modelId="{062BAE89-B556-4189-80C9-0334CF45AE96}" type="pres">
      <dgm:prSet presAssocID="{40614E3C-CCA8-4A1A-8243-190B74C7AFD7}" presName="spacing" presStyleCnt="0"/>
      <dgm:spPr/>
    </dgm:pt>
    <dgm:pt modelId="{6E818A33-48BB-4221-8E34-E6D073EF3B6E}" type="pres">
      <dgm:prSet presAssocID="{2DC73EDD-10A5-4673-9542-E00B8C0C15F7}" presName="linNode" presStyleCnt="0"/>
      <dgm:spPr/>
    </dgm:pt>
    <dgm:pt modelId="{37E452C9-9AE2-4F48-A8D2-FE41FF425ABB}" type="pres">
      <dgm:prSet presAssocID="{2DC73EDD-10A5-4673-9542-E00B8C0C15F7}" presName="parentShp" presStyleLbl="node1" presStyleIdx="2" presStyleCnt="6">
        <dgm:presLayoutVars>
          <dgm:bulletEnabled val="1"/>
        </dgm:presLayoutVars>
      </dgm:prSet>
      <dgm:spPr/>
    </dgm:pt>
    <dgm:pt modelId="{468A5B11-A3E5-4DE9-81D6-EA95595B4EDF}" type="pres">
      <dgm:prSet presAssocID="{2DC73EDD-10A5-4673-9542-E00B8C0C15F7}" presName="childShp" presStyleLbl="bgAccFollowNode1" presStyleIdx="2" presStyleCnt="6">
        <dgm:presLayoutVars>
          <dgm:bulletEnabled val="1"/>
        </dgm:presLayoutVars>
      </dgm:prSet>
      <dgm:spPr/>
    </dgm:pt>
    <dgm:pt modelId="{A8AD39E2-0469-4486-A757-DB0531CE136D}" type="pres">
      <dgm:prSet presAssocID="{C55DDD49-D012-496C-8E1F-6BD0F340D09A}" presName="spacing" presStyleCnt="0"/>
      <dgm:spPr/>
    </dgm:pt>
    <dgm:pt modelId="{FF3A4C01-478E-47B1-97CC-8F260D99F359}" type="pres">
      <dgm:prSet presAssocID="{718A8D5B-D35C-4D1F-984D-44F240A5F72F}" presName="linNode" presStyleCnt="0"/>
      <dgm:spPr/>
    </dgm:pt>
    <dgm:pt modelId="{DEAE1C72-5F8E-482A-A6CE-1119F63DC83B}" type="pres">
      <dgm:prSet presAssocID="{718A8D5B-D35C-4D1F-984D-44F240A5F72F}" presName="parentShp" presStyleLbl="node1" presStyleIdx="3" presStyleCnt="6">
        <dgm:presLayoutVars>
          <dgm:bulletEnabled val="1"/>
        </dgm:presLayoutVars>
      </dgm:prSet>
      <dgm:spPr/>
    </dgm:pt>
    <dgm:pt modelId="{AF65557F-670B-4F50-B238-35006265A65C}" type="pres">
      <dgm:prSet presAssocID="{718A8D5B-D35C-4D1F-984D-44F240A5F72F}" presName="childShp" presStyleLbl="bgAccFollowNode1" presStyleIdx="3" presStyleCnt="6">
        <dgm:presLayoutVars>
          <dgm:bulletEnabled val="1"/>
        </dgm:presLayoutVars>
      </dgm:prSet>
      <dgm:spPr/>
    </dgm:pt>
    <dgm:pt modelId="{2C23C29E-271D-4A3A-B354-22A136EF515D}" type="pres">
      <dgm:prSet presAssocID="{299D0BBA-C058-46BA-8A9B-6D663A355244}" presName="spacing" presStyleCnt="0"/>
      <dgm:spPr/>
    </dgm:pt>
    <dgm:pt modelId="{84646381-BB20-4CF3-BEB2-11DD7032D585}" type="pres">
      <dgm:prSet presAssocID="{3609EE8F-A468-4112-B627-A1E88F7DA992}" presName="linNode" presStyleCnt="0"/>
      <dgm:spPr/>
    </dgm:pt>
    <dgm:pt modelId="{27CDDA6E-B94D-421F-AF5E-97917187E9AD}" type="pres">
      <dgm:prSet presAssocID="{3609EE8F-A468-4112-B627-A1E88F7DA992}" presName="parentShp" presStyleLbl="node1" presStyleIdx="4" presStyleCnt="6">
        <dgm:presLayoutVars>
          <dgm:bulletEnabled val="1"/>
        </dgm:presLayoutVars>
      </dgm:prSet>
      <dgm:spPr/>
    </dgm:pt>
    <dgm:pt modelId="{083D638E-A235-41B7-B7A7-8D15E608E2A7}" type="pres">
      <dgm:prSet presAssocID="{3609EE8F-A468-4112-B627-A1E88F7DA992}" presName="childShp" presStyleLbl="bgAccFollowNode1" presStyleIdx="4" presStyleCnt="6">
        <dgm:presLayoutVars>
          <dgm:bulletEnabled val="1"/>
        </dgm:presLayoutVars>
      </dgm:prSet>
      <dgm:spPr/>
    </dgm:pt>
    <dgm:pt modelId="{871D6DD9-5A38-4824-B4D9-DBC9C6B6F3CF}" type="pres">
      <dgm:prSet presAssocID="{81FA0EA6-84F1-47CB-B531-9302F56022D5}" presName="spacing" presStyleCnt="0"/>
      <dgm:spPr/>
    </dgm:pt>
    <dgm:pt modelId="{DF7BA735-9893-48C8-BD7D-D59A5021CD53}" type="pres">
      <dgm:prSet presAssocID="{F2B45339-3347-45AE-82E7-EFF31F284784}" presName="linNode" presStyleCnt="0"/>
      <dgm:spPr/>
    </dgm:pt>
    <dgm:pt modelId="{999A1BFE-7F76-4672-85AC-52D490DD6881}" type="pres">
      <dgm:prSet presAssocID="{F2B45339-3347-45AE-82E7-EFF31F284784}" presName="parentShp" presStyleLbl="node1" presStyleIdx="5" presStyleCnt="6">
        <dgm:presLayoutVars>
          <dgm:bulletEnabled val="1"/>
        </dgm:presLayoutVars>
      </dgm:prSet>
      <dgm:spPr/>
    </dgm:pt>
    <dgm:pt modelId="{54CBCB0D-F2D6-4E25-A302-BE6BA4F3B922}" type="pres">
      <dgm:prSet presAssocID="{F2B45339-3347-45AE-82E7-EFF31F284784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5A0D3601-D045-43A2-B208-C78F3233F16B}" type="presOf" srcId="{729E1DAE-07FD-4352-A5B9-3F8D9B0303FF}" destId="{468A5B11-A3E5-4DE9-81D6-EA95595B4EDF}" srcOrd="0" destOrd="0" presId="urn:microsoft.com/office/officeart/2005/8/layout/vList6"/>
    <dgm:cxn modelId="{18042F09-FA09-4F90-9DA7-F544746581BA}" type="presOf" srcId="{2DC73EDD-10A5-4673-9542-E00B8C0C15F7}" destId="{37E452C9-9AE2-4F48-A8D2-FE41FF425ABB}" srcOrd="0" destOrd="0" presId="urn:microsoft.com/office/officeart/2005/8/layout/vList6"/>
    <dgm:cxn modelId="{ED0A590D-EECF-4EEC-BD1D-8631BA6490D1}" srcId="{83CEBCEC-3E84-4F6B-BEEB-C3FFA69DB273}" destId="{07587922-73AE-4B6F-83E7-0BD26388353E}" srcOrd="0" destOrd="0" parTransId="{5F25F86A-FB03-4B67-A187-8DFE9C002663}" sibTransId="{C55A7282-7F07-4867-AE35-475B64D7A1E9}"/>
    <dgm:cxn modelId="{F2282010-8AA5-4526-80E4-953458000318}" type="presOf" srcId="{F2B45339-3347-45AE-82E7-EFF31F284784}" destId="{999A1BFE-7F76-4672-85AC-52D490DD6881}" srcOrd="0" destOrd="0" presId="urn:microsoft.com/office/officeart/2005/8/layout/vList6"/>
    <dgm:cxn modelId="{B628CA15-8F84-49D2-A006-B3E3A4400CE4}" type="presOf" srcId="{EC528F41-30FC-4C8A-B46E-48093133359C}" destId="{D3D55E22-19C5-4BE3-BB35-A1906A0C4375}" srcOrd="0" destOrd="0" presId="urn:microsoft.com/office/officeart/2005/8/layout/vList6"/>
    <dgm:cxn modelId="{B8A8DE26-747B-4D36-ACF3-557636CD6140}" srcId="{2DC73EDD-10A5-4673-9542-E00B8C0C15F7}" destId="{729E1DAE-07FD-4352-A5B9-3F8D9B0303FF}" srcOrd="0" destOrd="0" parTransId="{DAF9CAA0-80B7-467E-92EB-67B754D68C33}" sibTransId="{EEBB7C69-BB2C-4C5B-8770-B042B15DB939}"/>
    <dgm:cxn modelId="{1EDEAC29-3319-4A70-BCE8-E572990A05E1}" type="presOf" srcId="{718A8D5B-D35C-4D1F-984D-44F240A5F72F}" destId="{DEAE1C72-5F8E-482A-A6CE-1119F63DC83B}" srcOrd="0" destOrd="0" presId="urn:microsoft.com/office/officeart/2005/8/layout/vList6"/>
    <dgm:cxn modelId="{28F5662D-C1DA-4BCE-804B-5650614A2BD6}" srcId="{7DB6C9DB-E6D0-4D50-AB44-2458C8E72524}" destId="{3609EE8F-A468-4112-B627-A1E88F7DA992}" srcOrd="4" destOrd="0" parTransId="{9B4661E7-D36F-4EED-B16D-08364B4C13D6}" sibTransId="{81FA0EA6-84F1-47CB-B531-9302F56022D5}"/>
    <dgm:cxn modelId="{ED29D931-65AF-4CE1-B767-1C02E3AAB89D}" type="presOf" srcId="{B4C2A89E-1EB7-40D5-8E7C-C9BBEA2251AF}" destId="{AF4E8D1F-9D5C-47F7-B9AA-9AF81CC723AC}" srcOrd="0" destOrd="0" presId="urn:microsoft.com/office/officeart/2005/8/layout/vList6"/>
    <dgm:cxn modelId="{32653835-706E-46CE-A772-CDACF122E4A1}" srcId="{3609EE8F-A468-4112-B627-A1E88F7DA992}" destId="{3F6EFE7D-C52E-41D1-A21C-8BF7836FBE2E}" srcOrd="0" destOrd="0" parTransId="{6952E92E-8296-4D8B-8FDE-6ABDB4990D49}" sibTransId="{E023172C-F574-4AE2-876F-D7D0CB4ADEDF}"/>
    <dgm:cxn modelId="{209E1C3D-5E61-4E5D-9AB5-C21B7E55D818}" type="presOf" srcId="{43BB2799-C978-477A-9D8C-2A61712C63BC}" destId="{AF65557F-670B-4F50-B238-35006265A65C}" srcOrd="0" destOrd="0" presId="urn:microsoft.com/office/officeart/2005/8/layout/vList6"/>
    <dgm:cxn modelId="{F3910663-B60F-40D3-85C9-0CDB9C62C738}" type="presOf" srcId="{0D15A16C-3E97-45E4-99FB-123A095B6DE2}" destId="{54CBCB0D-F2D6-4E25-A302-BE6BA4F3B922}" srcOrd="0" destOrd="0" presId="urn:microsoft.com/office/officeart/2005/8/layout/vList6"/>
    <dgm:cxn modelId="{CB794A6D-F193-43CD-9767-A2EDDF74005C}" srcId="{7DB6C9DB-E6D0-4D50-AB44-2458C8E72524}" destId="{F2B45339-3347-45AE-82E7-EFF31F284784}" srcOrd="5" destOrd="0" parTransId="{931B9660-DFB1-45BB-8FD5-CD4F9374A7DB}" sibTransId="{2444B9AD-336D-49FE-B3F4-A0D394A5F4DD}"/>
    <dgm:cxn modelId="{AEA21F59-B61B-4332-9898-D86417B9CB52}" srcId="{7DB6C9DB-E6D0-4D50-AB44-2458C8E72524}" destId="{718A8D5B-D35C-4D1F-984D-44F240A5F72F}" srcOrd="3" destOrd="0" parTransId="{0D54B73D-FF1C-4357-B816-61C8592CE125}" sibTransId="{299D0BBA-C058-46BA-8A9B-6D663A355244}"/>
    <dgm:cxn modelId="{49A74B5A-9209-4DD0-AC8F-B6C59A441885}" srcId="{7DB6C9DB-E6D0-4D50-AB44-2458C8E72524}" destId="{EC528F41-30FC-4C8A-B46E-48093133359C}" srcOrd="1" destOrd="0" parTransId="{485C8313-045F-4E46-B7FC-0A2D53B26BA3}" sibTransId="{40614E3C-CCA8-4A1A-8243-190B74C7AFD7}"/>
    <dgm:cxn modelId="{3EC9AF80-F817-42AA-9093-2F42E69B263E}" srcId="{7DB6C9DB-E6D0-4D50-AB44-2458C8E72524}" destId="{83CEBCEC-3E84-4F6B-BEEB-C3FFA69DB273}" srcOrd="0" destOrd="0" parTransId="{3DC95C77-058C-4E4F-A0AD-A54DEEFA98D7}" sibTransId="{E7123D2F-6BE9-4373-8457-87860DDD30A0}"/>
    <dgm:cxn modelId="{13B5CA8C-B6A4-4FAA-B976-A6BC3F054C94}" srcId="{718A8D5B-D35C-4D1F-984D-44F240A5F72F}" destId="{43BB2799-C978-477A-9D8C-2A61712C63BC}" srcOrd="0" destOrd="0" parTransId="{87DE6F3A-D3F0-4EA5-A540-9B648A1DB692}" sibTransId="{4FD46C94-5E12-4D30-820D-8BBF9AB96BA6}"/>
    <dgm:cxn modelId="{23EC6C8E-6189-4565-B66B-7BC59A5CC8A6}" type="presOf" srcId="{83CEBCEC-3E84-4F6B-BEEB-C3FFA69DB273}" destId="{440751AE-C233-4BED-AB09-85D8EB6125F3}" srcOrd="0" destOrd="0" presId="urn:microsoft.com/office/officeart/2005/8/layout/vList6"/>
    <dgm:cxn modelId="{708BF0AF-E7C4-483C-946F-DE450A2DDC04}" type="presOf" srcId="{3F6EFE7D-C52E-41D1-A21C-8BF7836FBE2E}" destId="{083D638E-A235-41B7-B7A7-8D15E608E2A7}" srcOrd="0" destOrd="0" presId="urn:microsoft.com/office/officeart/2005/8/layout/vList6"/>
    <dgm:cxn modelId="{A949E1B6-858A-42DA-95E2-24E23376AD3D}" srcId="{EC528F41-30FC-4C8A-B46E-48093133359C}" destId="{B4C2A89E-1EB7-40D5-8E7C-C9BBEA2251AF}" srcOrd="0" destOrd="0" parTransId="{FACE8136-60A0-451C-8C60-F9030B3744F3}" sibTransId="{65194770-B55C-4E60-AAF6-AB9B472EF25C}"/>
    <dgm:cxn modelId="{48A8B7BE-FD2D-46FC-AAB5-0106966C3861}" type="presOf" srcId="{7DB6C9DB-E6D0-4D50-AB44-2458C8E72524}" destId="{432CECC7-D299-4AC3-AFD3-DE4CFCE1AFE9}" srcOrd="0" destOrd="0" presId="urn:microsoft.com/office/officeart/2005/8/layout/vList6"/>
    <dgm:cxn modelId="{80E121C6-1710-4B9C-90FA-1E9D37F0980D}" srcId="{F2B45339-3347-45AE-82E7-EFF31F284784}" destId="{0D15A16C-3E97-45E4-99FB-123A095B6DE2}" srcOrd="0" destOrd="0" parTransId="{5A6462FB-9DC5-4B47-B63B-EE276C0DFF97}" sibTransId="{B7BEF7F9-1359-42C9-ACA3-7B3B8BE5545E}"/>
    <dgm:cxn modelId="{A9F5F0C6-BDA0-45D4-82DC-D8EE41548181}" srcId="{7DB6C9DB-E6D0-4D50-AB44-2458C8E72524}" destId="{2DC73EDD-10A5-4673-9542-E00B8C0C15F7}" srcOrd="2" destOrd="0" parTransId="{BFDB301B-4202-443E-B17F-5554AF17F06E}" sibTransId="{C55DDD49-D012-496C-8E1F-6BD0F340D09A}"/>
    <dgm:cxn modelId="{912642D9-7C58-41CA-B57C-BF37800D3783}" type="presOf" srcId="{3609EE8F-A468-4112-B627-A1E88F7DA992}" destId="{27CDDA6E-B94D-421F-AF5E-97917187E9AD}" srcOrd="0" destOrd="0" presId="urn:microsoft.com/office/officeart/2005/8/layout/vList6"/>
    <dgm:cxn modelId="{89CD4CE5-BD66-46B8-A3DD-024396FCBE44}" type="presOf" srcId="{07587922-73AE-4B6F-83E7-0BD26388353E}" destId="{AF40971A-A323-4EC0-9EA8-97F75AF58A4F}" srcOrd="0" destOrd="0" presId="urn:microsoft.com/office/officeart/2005/8/layout/vList6"/>
    <dgm:cxn modelId="{A4386D1F-0E3E-43E9-8087-5BADD6070320}" type="presParOf" srcId="{432CECC7-D299-4AC3-AFD3-DE4CFCE1AFE9}" destId="{0AFB889C-E344-4798-8CDC-0D1EC47E7AF9}" srcOrd="0" destOrd="0" presId="urn:microsoft.com/office/officeart/2005/8/layout/vList6"/>
    <dgm:cxn modelId="{3672115D-918D-40FB-BA94-17B5C28CBA52}" type="presParOf" srcId="{0AFB889C-E344-4798-8CDC-0D1EC47E7AF9}" destId="{440751AE-C233-4BED-AB09-85D8EB6125F3}" srcOrd="0" destOrd="0" presId="urn:microsoft.com/office/officeart/2005/8/layout/vList6"/>
    <dgm:cxn modelId="{656C1C6A-0475-418A-931E-2680B75F8C12}" type="presParOf" srcId="{0AFB889C-E344-4798-8CDC-0D1EC47E7AF9}" destId="{AF40971A-A323-4EC0-9EA8-97F75AF58A4F}" srcOrd="1" destOrd="0" presId="urn:microsoft.com/office/officeart/2005/8/layout/vList6"/>
    <dgm:cxn modelId="{B09BCEAD-AB54-407D-BDB7-3943B471FE3B}" type="presParOf" srcId="{432CECC7-D299-4AC3-AFD3-DE4CFCE1AFE9}" destId="{4A18D461-17A7-4C8F-8ACF-1DDC33E88EAA}" srcOrd="1" destOrd="0" presId="urn:microsoft.com/office/officeart/2005/8/layout/vList6"/>
    <dgm:cxn modelId="{DCEF5592-B803-412C-A014-F5ACAE3D77F4}" type="presParOf" srcId="{432CECC7-D299-4AC3-AFD3-DE4CFCE1AFE9}" destId="{24ABF262-0029-4717-B374-E8F6EC4CBCAD}" srcOrd="2" destOrd="0" presId="urn:microsoft.com/office/officeart/2005/8/layout/vList6"/>
    <dgm:cxn modelId="{8846386E-95C9-45C5-8226-66CA02554987}" type="presParOf" srcId="{24ABF262-0029-4717-B374-E8F6EC4CBCAD}" destId="{D3D55E22-19C5-4BE3-BB35-A1906A0C4375}" srcOrd="0" destOrd="0" presId="urn:microsoft.com/office/officeart/2005/8/layout/vList6"/>
    <dgm:cxn modelId="{7093A430-5996-4130-B20B-B2096F0C1F33}" type="presParOf" srcId="{24ABF262-0029-4717-B374-E8F6EC4CBCAD}" destId="{AF4E8D1F-9D5C-47F7-B9AA-9AF81CC723AC}" srcOrd="1" destOrd="0" presId="urn:microsoft.com/office/officeart/2005/8/layout/vList6"/>
    <dgm:cxn modelId="{103F38A0-E8CF-401D-B0FF-06D2E490B0A9}" type="presParOf" srcId="{432CECC7-D299-4AC3-AFD3-DE4CFCE1AFE9}" destId="{062BAE89-B556-4189-80C9-0334CF45AE96}" srcOrd="3" destOrd="0" presId="urn:microsoft.com/office/officeart/2005/8/layout/vList6"/>
    <dgm:cxn modelId="{DB06F63C-38CB-4729-9F46-313447DF08EC}" type="presParOf" srcId="{432CECC7-D299-4AC3-AFD3-DE4CFCE1AFE9}" destId="{6E818A33-48BB-4221-8E34-E6D073EF3B6E}" srcOrd="4" destOrd="0" presId="urn:microsoft.com/office/officeart/2005/8/layout/vList6"/>
    <dgm:cxn modelId="{79B7F679-4666-4753-8D94-A1839C523D20}" type="presParOf" srcId="{6E818A33-48BB-4221-8E34-E6D073EF3B6E}" destId="{37E452C9-9AE2-4F48-A8D2-FE41FF425ABB}" srcOrd="0" destOrd="0" presId="urn:microsoft.com/office/officeart/2005/8/layout/vList6"/>
    <dgm:cxn modelId="{9945CC4A-0856-495E-B833-7573703FC42A}" type="presParOf" srcId="{6E818A33-48BB-4221-8E34-E6D073EF3B6E}" destId="{468A5B11-A3E5-4DE9-81D6-EA95595B4EDF}" srcOrd="1" destOrd="0" presId="urn:microsoft.com/office/officeart/2005/8/layout/vList6"/>
    <dgm:cxn modelId="{C7151F0E-A60E-4050-BE26-A985D3111B2A}" type="presParOf" srcId="{432CECC7-D299-4AC3-AFD3-DE4CFCE1AFE9}" destId="{A8AD39E2-0469-4486-A757-DB0531CE136D}" srcOrd="5" destOrd="0" presId="urn:microsoft.com/office/officeart/2005/8/layout/vList6"/>
    <dgm:cxn modelId="{6D4D3BCB-7AFF-4B55-AB55-6D3CE5544C4C}" type="presParOf" srcId="{432CECC7-D299-4AC3-AFD3-DE4CFCE1AFE9}" destId="{FF3A4C01-478E-47B1-97CC-8F260D99F359}" srcOrd="6" destOrd="0" presId="urn:microsoft.com/office/officeart/2005/8/layout/vList6"/>
    <dgm:cxn modelId="{F640C156-89BB-4951-A298-69D1A71E63E3}" type="presParOf" srcId="{FF3A4C01-478E-47B1-97CC-8F260D99F359}" destId="{DEAE1C72-5F8E-482A-A6CE-1119F63DC83B}" srcOrd="0" destOrd="0" presId="urn:microsoft.com/office/officeart/2005/8/layout/vList6"/>
    <dgm:cxn modelId="{0367426C-A332-4C16-BEA4-7D4E9698F32C}" type="presParOf" srcId="{FF3A4C01-478E-47B1-97CC-8F260D99F359}" destId="{AF65557F-670B-4F50-B238-35006265A65C}" srcOrd="1" destOrd="0" presId="urn:microsoft.com/office/officeart/2005/8/layout/vList6"/>
    <dgm:cxn modelId="{E0482036-C8DD-448B-B509-6DE94793E0A8}" type="presParOf" srcId="{432CECC7-D299-4AC3-AFD3-DE4CFCE1AFE9}" destId="{2C23C29E-271D-4A3A-B354-22A136EF515D}" srcOrd="7" destOrd="0" presId="urn:microsoft.com/office/officeart/2005/8/layout/vList6"/>
    <dgm:cxn modelId="{C60511AA-3DFC-41F3-90CC-A4BC03F9C538}" type="presParOf" srcId="{432CECC7-D299-4AC3-AFD3-DE4CFCE1AFE9}" destId="{84646381-BB20-4CF3-BEB2-11DD7032D585}" srcOrd="8" destOrd="0" presId="urn:microsoft.com/office/officeart/2005/8/layout/vList6"/>
    <dgm:cxn modelId="{5D51A0E2-19F7-4169-B459-69A19CF3AABF}" type="presParOf" srcId="{84646381-BB20-4CF3-BEB2-11DD7032D585}" destId="{27CDDA6E-B94D-421F-AF5E-97917187E9AD}" srcOrd="0" destOrd="0" presId="urn:microsoft.com/office/officeart/2005/8/layout/vList6"/>
    <dgm:cxn modelId="{954B15B3-3F33-4970-BD56-8FE949C87DF2}" type="presParOf" srcId="{84646381-BB20-4CF3-BEB2-11DD7032D585}" destId="{083D638E-A235-41B7-B7A7-8D15E608E2A7}" srcOrd="1" destOrd="0" presId="urn:microsoft.com/office/officeart/2005/8/layout/vList6"/>
    <dgm:cxn modelId="{24D92852-3A4F-4360-A662-A442066F948F}" type="presParOf" srcId="{432CECC7-D299-4AC3-AFD3-DE4CFCE1AFE9}" destId="{871D6DD9-5A38-4824-B4D9-DBC9C6B6F3CF}" srcOrd="9" destOrd="0" presId="urn:microsoft.com/office/officeart/2005/8/layout/vList6"/>
    <dgm:cxn modelId="{60A41704-152B-4089-A7BC-6170FB1E5A6F}" type="presParOf" srcId="{432CECC7-D299-4AC3-AFD3-DE4CFCE1AFE9}" destId="{DF7BA735-9893-48C8-BD7D-D59A5021CD53}" srcOrd="10" destOrd="0" presId="urn:microsoft.com/office/officeart/2005/8/layout/vList6"/>
    <dgm:cxn modelId="{5E578A18-4BB7-4EC9-9806-47AA43B156A0}" type="presParOf" srcId="{DF7BA735-9893-48C8-BD7D-D59A5021CD53}" destId="{999A1BFE-7F76-4672-85AC-52D490DD6881}" srcOrd="0" destOrd="0" presId="urn:microsoft.com/office/officeart/2005/8/layout/vList6"/>
    <dgm:cxn modelId="{3CEFD3BA-EC87-4C47-B01A-DCB1075C573C}" type="presParOf" srcId="{DF7BA735-9893-48C8-BD7D-D59A5021CD53}" destId="{54CBCB0D-F2D6-4E25-A302-BE6BA4F3B92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B72B0-C491-4AFB-9811-E45373C27F8E}">
      <dsp:nvSpPr>
        <dsp:cNvPr id="0" name=""/>
        <dsp:cNvSpPr/>
      </dsp:nvSpPr>
      <dsp:spPr>
        <a:xfrm>
          <a:off x="0" y="0"/>
          <a:ext cx="12192000" cy="1750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Histoire de saint André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Présentation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Œuvre</a:t>
          </a:r>
        </a:p>
      </dsp:txBody>
      <dsp:txXfrm>
        <a:off x="2613428" y="0"/>
        <a:ext cx="9578571" cy="1750288"/>
      </dsp:txXfrm>
    </dsp:sp>
    <dsp:sp modelId="{6D642663-4EF5-40FF-8756-CB88AE515159}">
      <dsp:nvSpPr>
        <dsp:cNvPr id="0" name=""/>
        <dsp:cNvSpPr/>
      </dsp:nvSpPr>
      <dsp:spPr>
        <a:xfrm>
          <a:off x="175028" y="175028"/>
          <a:ext cx="2438400" cy="14002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C07872-B290-48AC-86D8-AE1B59AC0048}">
      <dsp:nvSpPr>
        <dsp:cNvPr id="0" name=""/>
        <dsp:cNvSpPr/>
      </dsp:nvSpPr>
      <dsp:spPr>
        <a:xfrm>
          <a:off x="0" y="1925316"/>
          <a:ext cx="12192000" cy="1750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Saint André à la Réunion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Eglise de Saint André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700" kern="1200" dirty="0"/>
        </a:p>
      </dsp:txBody>
      <dsp:txXfrm>
        <a:off x="2613428" y="1925316"/>
        <a:ext cx="9578571" cy="1750288"/>
      </dsp:txXfrm>
    </dsp:sp>
    <dsp:sp modelId="{AD35D7BB-39AE-4272-B143-CBF1E04A4F16}">
      <dsp:nvSpPr>
        <dsp:cNvPr id="0" name=""/>
        <dsp:cNvSpPr/>
      </dsp:nvSpPr>
      <dsp:spPr>
        <a:xfrm>
          <a:off x="175028" y="2100345"/>
          <a:ext cx="2438400" cy="14002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A5DBA5-3977-4AE3-8EE6-CD6A3575BC4D}">
      <dsp:nvSpPr>
        <dsp:cNvPr id="0" name=""/>
        <dsp:cNvSpPr/>
      </dsp:nvSpPr>
      <dsp:spPr>
        <a:xfrm>
          <a:off x="0" y="3850633"/>
          <a:ext cx="12192000" cy="1750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La croix de saint André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Signification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700" kern="1200"/>
        </a:p>
      </dsp:txBody>
      <dsp:txXfrm>
        <a:off x="2613428" y="3850633"/>
        <a:ext cx="9578571" cy="1750288"/>
      </dsp:txXfrm>
    </dsp:sp>
    <dsp:sp modelId="{809E701C-3BC2-4BFC-9184-E1F2BAC0185F}">
      <dsp:nvSpPr>
        <dsp:cNvPr id="0" name=""/>
        <dsp:cNvSpPr/>
      </dsp:nvSpPr>
      <dsp:spPr>
        <a:xfrm>
          <a:off x="175028" y="4025662"/>
          <a:ext cx="2438400" cy="140023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EB8BA-82C9-4AAC-8BB0-95C7D14BC1A3}">
      <dsp:nvSpPr>
        <dsp:cNvPr id="0" name=""/>
        <dsp:cNvSpPr/>
      </dsp:nvSpPr>
      <dsp:spPr>
        <a:xfrm>
          <a:off x="2661046" y="1572"/>
          <a:ext cx="2805906" cy="1402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Jonas (père) </a:t>
          </a:r>
        </a:p>
      </dsp:txBody>
      <dsp:txXfrm>
        <a:off x="2702137" y="42663"/>
        <a:ext cx="2723724" cy="1320771"/>
      </dsp:txXfrm>
    </dsp:sp>
    <dsp:sp modelId="{2EA16637-FD0C-4D79-88C9-BAA7BDCD9776}">
      <dsp:nvSpPr>
        <dsp:cNvPr id="0" name=""/>
        <dsp:cNvSpPr/>
      </dsp:nvSpPr>
      <dsp:spPr>
        <a:xfrm rot="3600000">
          <a:off x="4491365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4638675" y="2562023"/>
        <a:ext cx="1167307" cy="294619"/>
      </dsp:txXfrm>
    </dsp:sp>
    <dsp:sp modelId="{B4012F76-C3B0-4E99-AFF3-60A0CEBB4015}">
      <dsp:nvSpPr>
        <dsp:cNvPr id="0" name=""/>
        <dsp:cNvSpPr/>
      </dsp:nvSpPr>
      <dsp:spPr>
        <a:xfrm>
          <a:off x="4977704" y="4014141"/>
          <a:ext cx="2805906" cy="1402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Simon Pierre (</a:t>
          </a:r>
          <a:r>
            <a:rPr lang="fr-FR" sz="3700" kern="1200" dirty="0" err="1"/>
            <a:t>frere</a:t>
          </a:r>
          <a:r>
            <a:rPr lang="fr-FR" sz="3700" kern="1200" dirty="0"/>
            <a:t>)</a:t>
          </a:r>
        </a:p>
      </dsp:txBody>
      <dsp:txXfrm>
        <a:off x="5018795" y="4055232"/>
        <a:ext cx="2723724" cy="1320771"/>
      </dsp:txXfrm>
    </dsp:sp>
    <dsp:sp modelId="{1DA8D2E6-B0F3-4434-95FE-60D1621E420D}">
      <dsp:nvSpPr>
        <dsp:cNvPr id="0" name=""/>
        <dsp:cNvSpPr/>
      </dsp:nvSpPr>
      <dsp:spPr>
        <a:xfrm rot="10800000">
          <a:off x="3333036" y="4470101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 rot="10800000">
        <a:off x="3480346" y="4568308"/>
        <a:ext cx="1167307" cy="294619"/>
      </dsp:txXfrm>
    </dsp:sp>
    <dsp:sp modelId="{5867BD93-EE3A-464F-A2FA-B0B38B368D25}">
      <dsp:nvSpPr>
        <dsp:cNvPr id="0" name=""/>
        <dsp:cNvSpPr/>
      </dsp:nvSpPr>
      <dsp:spPr>
        <a:xfrm>
          <a:off x="344389" y="4014141"/>
          <a:ext cx="2805906" cy="1402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André </a:t>
          </a:r>
        </a:p>
      </dsp:txBody>
      <dsp:txXfrm>
        <a:off x="385480" y="4055232"/>
        <a:ext cx="2723724" cy="1320771"/>
      </dsp:txXfrm>
    </dsp:sp>
    <dsp:sp modelId="{E39EB59A-E005-40CA-B843-6186CA1C2750}">
      <dsp:nvSpPr>
        <dsp:cNvPr id="0" name=""/>
        <dsp:cNvSpPr/>
      </dsp:nvSpPr>
      <dsp:spPr>
        <a:xfrm rot="18000000">
          <a:off x="2174707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322017" y="2562023"/>
        <a:ext cx="1167307" cy="294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0971A-A323-4EC0-9EA8-97F75AF58A4F}">
      <dsp:nvSpPr>
        <dsp:cNvPr id="0" name=""/>
        <dsp:cNvSpPr/>
      </dsp:nvSpPr>
      <dsp:spPr>
        <a:xfrm>
          <a:off x="4686434" y="791"/>
          <a:ext cx="7029651" cy="9971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Construction d'une chapelle en bois.</a:t>
          </a:r>
          <a:endParaRPr lang="fr-FR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6434" y="125438"/>
        <a:ext cx="6655710" cy="747883"/>
      </dsp:txXfrm>
    </dsp:sp>
    <dsp:sp modelId="{440751AE-C233-4BED-AB09-85D8EB6125F3}">
      <dsp:nvSpPr>
        <dsp:cNvPr id="0" name=""/>
        <dsp:cNvSpPr/>
      </dsp:nvSpPr>
      <dsp:spPr>
        <a:xfrm>
          <a:off x="0" y="791"/>
          <a:ext cx="4686434" cy="9971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1743 </a:t>
          </a:r>
          <a:endParaRPr lang="fr-FR" sz="5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78" y="49469"/>
        <a:ext cx="4589078" cy="899821"/>
      </dsp:txXfrm>
    </dsp:sp>
    <dsp:sp modelId="{DD7FC799-14F9-421D-A3AE-2E3CA2DA0948}">
      <dsp:nvSpPr>
        <dsp:cNvPr id="0" name=""/>
        <dsp:cNvSpPr/>
      </dsp:nvSpPr>
      <dsp:spPr>
        <a:xfrm>
          <a:off x="4686434" y="1097686"/>
          <a:ext cx="7029651" cy="9971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La chapelle en bois prend feu.</a:t>
          </a:r>
        </a:p>
      </dsp:txBody>
      <dsp:txXfrm>
        <a:off x="4686434" y="1222333"/>
        <a:ext cx="6655710" cy="747883"/>
      </dsp:txXfrm>
    </dsp:sp>
    <dsp:sp modelId="{999DBDFD-011B-40EA-A4B4-09FC54A2C6E3}">
      <dsp:nvSpPr>
        <dsp:cNvPr id="0" name=""/>
        <dsp:cNvSpPr/>
      </dsp:nvSpPr>
      <dsp:spPr>
        <a:xfrm>
          <a:off x="0" y="1097686"/>
          <a:ext cx="4686434" cy="9971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1750 </a:t>
          </a:r>
          <a:endParaRPr lang="fr-FR" sz="54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78" y="1146364"/>
        <a:ext cx="4589078" cy="899821"/>
      </dsp:txXfrm>
    </dsp:sp>
    <dsp:sp modelId="{52B6E45D-B222-4287-A0C7-919B9DBFCC4C}">
      <dsp:nvSpPr>
        <dsp:cNvPr id="0" name=""/>
        <dsp:cNvSpPr/>
      </dsp:nvSpPr>
      <dsp:spPr>
        <a:xfrm>
          <a:off x="4686434" y="2194582"/>
          <a:ext cx="7029651" cy="9971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Construction d'une première église.</a:t>
          </a:r>
          <a:endParaRPr lang="fr-FR" sz="32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6434" y="2319229"/>
        <a:ext cx="6655710" cy="747883"/>
      </dsp:txXfrm>
    </dsp:sp>
    <dsp:sp modelId="{EED8E088-A9BF-4E56-9141-A4F0E3DEB3E5}">
      <dsp:nvSpPr>
        <dsp:cNvPr id="0" name=""/>
        <dsp:cNvSpPr/>
      </dsp:nvSpPr>
      <dsp:spPr>
        <a:xfrm>
          <a:off x="0" y="2194582"/>
          <a:ext cx="4686434" cy="9971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1752 </a:t>
          </a:r>
          <a:endParaRPr lang="fr-FR" sz="54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78" y="2243260"/>
        <a:ext cx="4589078" cy="899821"/>
      </dsp:txXfrm>
    </dsp:sp>
    <dsp:sp modelId="{09B3FD41-DFC4-4078-ACDA-1B2F25AB4E71}">
      <dsp:nvSpPr>
        <dsp:cNvPr id="0" name=""/>
        <dsp:cNvSpPr/>
      </dsp:nvSpPr>
      <dsp:spPr>
        <a:xfrm>
          <a:off x="4686434" y="3291477"/>
          <a:ext cx="7029651" cy="9971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Eglise est rasée.</a:t>
          </a:r>
          <a:endParaRPr lang="fr-FR" sz="32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6434" y="3416124"/>
        <a:ext cx="6655710" cy="747883"/>
      </dsp:txXfrm>
    </dsp:sp>
    <dsp:sp modelId="{33C2D2C7-2F69-410B-8935-CDB5A9ED6289}">
      <dsp:nvSpPr>
        <dsp:cNvPr id="0" name=""/>
        <dsp:cNvSpPr/>
      </dsp:nvSpPr>
      <dsp:spPr>
        <a:xfrm>
          <a:off x="0" y="3291477"/>
          <a:ext cx="4686434" cy="9971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1795 </a:t>
          </a:r>
          <a:endParaRPr lang="fr-FR" sz="54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78" y="3340155"/>
        <a:ext cx="4589078" cy="899821"/>
      </dsp:txXfrm>
    </dsp:sp>
    <dsp:sp modelId="{183F8A02-A244-49BE-A2AA-17FD90F283CB}">
      <dsp:nvSpPr>
        <dsp:cNvPr id="0" name=""/>
        <dsp:cNvSpPr/>
      </dsp:nvSpPr>
      <dsp:spPr>
        <a:xfrm>
          <a:off x="4686434" y="4388373"/>
          <a:ext cx="7029651" cy="9971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Arrivée du père Minot.</a:t>
          </a:r>
          <a:endParaRPr lang="fr-FR" sz="32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6434" y="4513020"/>
        <a:ext cx="6655710" cy="747883"/>
      </dsp:txXfrm>
    </dsp:sp>
    <dsp:sp modelId="{1F589C30-C207-417D-B54D-E9676248EAA2}">
      <dsp:nvSpPr>
        <dsp:cNvPr id="0" name=""/>
        <dsp:cNvSpPr/>
      </dsp:nvSpPr>
      <dsp:spPr>
        <a:xfrm>
          <a:off x="0" y="4388373"/>
          <a:ext cx="4686434" cy="9971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1817</a:t>
          </a:r>
          <a:endParaRPr lang="fr-FR" sz="54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78" y="4437051"/>
        <a:ext cx="4589078" cy="899821"/>
      </dsp:txXfrm>
    </dsp:sp>
    <dsp:sp modelId="{9A8672D1-D512-4409-9FCB-D382426A90C9}">
      <dsp:nvSpPr>
        <dsp:cNvPr id="0" name=""/>
        <dsp:cNvSpPr/>
      </dsp:nvSpPr>
      <dsp:spPr>
        <a:xfrm>
          <a:off x="4686434" y="5485268"/>
          <a:ext cx="7029651" cy="9971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Une seconde église est construite et bénie</a:t>
          </a:r>
        </a:p>
      </dsp:txBody>
      <dsp:txXfrm>
        <a:off x="4686434" y="5609915"/>
        <a:ext cx="6655710" cy="747883"/>
      </dsp:txXfrm>
    </dsp:sp>
    <dsp:sp modelId="{AFD86FAC-83FF-4A1B-83DB-C4A4CC9E0B32}">
      <dsp:nvSpPr>
        <dsp:cNvPr id="0" name=""/>
        <dsp:cNvSpPr/>
      </dsp:nvSpPr>
      <dsp:spPr>
        <a:xfrm>
          <a:off x="0" y="5485268"/>
          <a:ext cx="4686434" cy="9971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1821 </a:t>
          </a:r>
          <a:endParaRPr lang="fr-FR" sz="54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78" y="5533946"/>
        <a:ext cx="4589078" cy="899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0971A-A323-4EC0-9EA8-97F75AF58A4F}">
      <dsp:nvSpPr>
        <dsp:cNvPr id="0" name=""/>
        <dsp:cNvSpPr/>
      </dsp:nvSpPr>
      <dsp:spPr>
        <a:xfrm>
          <a:off x="4617987" y="800"/>
          <a:ext cx="6926980" cy="1008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Consécration de l'église par </a:t>
          </a:r>
          <a:r>
            <a:rPr lang="fr-FR" sz="3200" b="0" i="0" strike="noStrike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Monseigneur Desprez</a:t>
          </a:r>
          <a:endParaRPr lang="fr-FR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7987" y="126835"/>
        <a:ext cx="6548875" cy="756211"/>
      </dsp:txXfrm>
    </dsp:sp>
    <dsp:sp modelId="{440751AE-C233-4BED-AB09-85D8EB6125F3}">
      <dsp:nvSpPr>
        <dsp:cNvPr id="0" name=""/>
        <dsp:cNvSpPr/>
      </dsp:nvSpPr>
      <dsp:spPr>
        <a:xfrm>
          <a:off x="0" y="800"/>
          <a:ext cx="4617987" cy="10082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1852 </a:t>
          </a:r>
          <a:endParaRPr lang="fr-FR" sz="4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20" y="50020"/>
        <a:ext cx="4519547" cy="909841"/>
      </dsp:txXfrm>
    </dsp:sp>
    <dsp:sp modelId="{AF4E8D1F-9D5C-47F7-B9AA-9AF81CC723AC}">
      <dsp:nvSpPr>
        <dsp:cNvPr id="0" name=""/>
        <dsp:cNvSpPr/>
      </dsp:nvSpPr>
      <dsp:spPr>
        <a:xfrm>
          <a:off x="4617987" y="1109909"/>
          <a:ext cx="6926980" cy="1008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Décès du père Minot.</a:t>
          </a:r>
          <a:endParaRPr lang="fr-FR" sz="32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7987" y="1235944"/>
        <a:ext cx="6548875" cy="756211"/>
      </dsp:txXfrm>
    </dsp:sp>
    <dsp:sp modelId="{D3D55E22-19C5-4BE3-BB35-A1906A0C4375}">
      <dsp:nvSpPr>
        <dsp:cNvPr id="0" name=""/>
        <dsp:cNvSpPr/>
      </dsp:nvSpPr>
      <dsp:spPr>
        <a:xfrm>
          <a:off x="0" y="1109909"/>
          <a:ext cx="4617987" cy="10082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1856 </a:t>
          </a:r>
          <a:endParaRPr lang="fr-FR" sz="48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20" y="1159129"/>
        <a:ext cx="4519547" cy="909841"/>
      </dsp:txXfrm>
    </dsp:sp>
    <dsp:sp modelId="{468A5B11-A3E5-4DE9-81D6-EA95595B4EDF}">
      <dsp:nvSpPr>
        <dsp:cNvPr id="0" name=""/>
        <dsp:cNvSpPr/>
      </dsp:nvSpPr>
      <dsp:spPr>
        <a:xfrm>
          <a:off x="4617987" y="2219018"/>
          <a:ext cx="6926980" cy="1008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Cyclones endommagent l'église.</a:t>
          </a:r>
        </a:p>
      </dsp:txBody>
      <dsp:txXfrm>
        <a:off x="4617987" y="2345053"/>
        <a:ext cx="6548875" cy="756211"/>
      </dsp:txXfrm>
    </dsp:sp>
    <dsp:sp modelId="{37E452C9-9AE2-4F48-A8D2-FE41FF425ABB}">
      <dsp:nvSpPr>
        <dsp:cNvPr id="0" name=""/>
        <dsp:cNvSpPr/>
      </dsp:nvSpPr>
      <dsp:spPr>
        <a:xfrm>
          <a:off x="0" y="2219018"/>
          <a:ext cx="4617987" cy="100828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1944-1948 </a:t>
          </a:r>
        </a:p>
      </dsp:txBody>
      <dsp:txXfrm>
        <a:off x="49220" y="2268238"/>
        <a:ext cx="4519547" cy="909841"/>
      </dsp:txXfrm>
    </dsp:sp>
    <dsp:sp modelId="{AF65557F-670B-4F50-B238-35006265A65C}">
      <dsp:nvSpPr>
        <dsp:cNvPr id="0" name=""/>
        <dsp:cNvSpPr/>
      </dsp:nvSpPr>
      <dsp:spPr>
        <a:xfrm>
          <a:off x="4617987" y="3328128"/>
          <a:ext cx="6926980" cy="1008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Travaux et projet d'agrandissement.</a:t>
          </a:r>
          <a:endParaRPr lang="fr-FR" sz="32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7987" y="3454163"/>
        <a:ext cx="6548875" cy="756211"/>
      </dsp:txXfrm>
    </dsp:sp>
    <dsp:sp modelId="{DEAE1C72-5F8E-482A-A6CE-1119F63DC83B}">
      <dsp:nvSpPr>
        <dsp:cNvPr id="0" name=""/>
        <dsp:cNvSpPr/>
      </dsp:nvSpPr>
      <dsp:spPr>
        <a:xfrm>
          <a:off x="0" y="3328128"/>
          <a:ext cx="4617987" cy="100828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1959 </a:t>
          </a:r>
          <a:endParaRPr lang="fr-FR" sz="48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20" y="3377348"/>
        <a:ext cx="4519547" cy="909841"/>
      </dsp:txXfrm>
    </dsp:sp>
    <dsp:sp modelId="{083D638E-A235-41B7-B7A7-8D15E608E2A7}">
      <dsp:nvSpPr>
        <dsp:cNvPr id="0" name=""/>
        <dsp:cNvSpPr/>
      </dsp:nvSpPr>
      <dsp:spPr>
        <a:xfrm>
          <a:off x="4617987" y="4437237"/>
          <a:ext cx="6926980" cy="1008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Inauguration de l'église.</a:t>
          </a:r>
          <a:endParaRPr lang="fr-FR" sz="32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7987" y="4563272"/>
        <a:ext cx="6548875" cy="756211"/>
      </dsp:txXfrm>
    </dsp:sp>
    <dsp:sp modelId="{27CDDA6E-B94D-421F-AF5E-97917187E9AD}">
      <dsp:nvSpPr>
        <dsp:cNvPr id="0" name=""/>
        <dsp:cNvSpPr/>
      </dsp:nvSpPr>
      <dsp:spPr>
        <a:xfrm>
          <a:off x="0" y="4437237"/>
          <a:ext cx="4617987" cy="100828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1963 </a:t>
          </a:r>
          <a:endParaRPr lang="fr-FR" sz="48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20" y="4486457"/>
        <a:ext cx="4519547" cy="909841"/>
      </dsp:txXfrm>
    </dsp:sp>
    <dsp:sp modelId="{54CBCB0D-F2D6-4E25-A302-BE6BA4F3B922}">
      <dsp:nvSpPr>
        <dsp:cNvPr id="0" name=""/>
        <dsp:cNvSpPr/>
      </dsp:nvSpPr>
      <dsp:spPr>
        <a:xfrm>
          <a:off x="4617987" y="5546346"/>
          <a:ext cx="6926980" cy="1008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Arrivée de la relique de l'</a:t>
          </a:r>
          <a:r>
            <a:rPr lang="fr-FR" sz="3200" b="0" i="0" strike="noStrike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apôtre saint André</a:t>
          </a:r>
          <a:endParaRPr lang="fr-FR" sz="32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7987" y="5672381"/>
        <a:ext cx="6548875" cy="756211"/>
      </dsp:txXfrm>
    </dsp:sp>
    <dsp:sp modelId="{999A1BFE-7F76-4672-85AC-52D490DD6881}">
      <dsp:nvSpPr>
        <dsp:cNvPr id="0" name=""/>
        <dsp:cNvSpPr/>
      </dsp:nvSpPr>
      <dsp:spPr>
        <a:xfrm>
          <a:off x="0" y="5546346"/>
          <a:ext cx="4617987" cy="10082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b="0" i="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2006 </a:t>
          </a:r>
          <a:endParaRPr lang="fr-FR" sz="4800" b="0" i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20" y="5595566"/>
        <a:ext cx="4519547" cy="909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156E-D1AA-4F67-9921-630921163F2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5A0D-E873-4A73-A3BD-11ACFB7CF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41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156E-D1AA-4F67-9921-630921163F2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5A0D-E873-4A73-A3BD-11ACFB7CF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85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156E-D1AA-4F67-9921-630921163F2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5A0D-E873-4A73-A3BD-11ACFB7CF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96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156E-D1AA-4F67-9921-630921163F2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5A0D-E873-4A73-A3BD-11ACFB7CF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94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156E-D1AA-4F67-9921-630921163F2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5A0D-E873-4A73-A3BD-11ACFB7CF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10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156E-D1AA-4F67-9921-630921163F2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5A0D-E873-4A73-A3BD-11ACFB7CF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95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156E-D1AA-4F67-9921-630921163F2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5A0D-E873-4A73-A3BD-11ACFB7CF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01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156E-D1AA-4F67-9921-630921163F2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5A0D-E873-4A73-A3BD-11ACFB7CF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20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156E-D1AA-4F67-9921-630921163F2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5A0D-E873-4A73-A3BD-11ACFB7CF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96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156E-D1AA-4F67-9921-630921163F2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5A0D-E873-4A73-A3BD-11ACFB7CF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46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156E-D1AA-4F67-9921-630921163F2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5A0D-E873-4A73-A3BD-11ACFB7CF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06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156E-D1AA-4F67-9921-630921163F26}" type="datetimeFigureOut">
              <a:rPr lang="fr-FR" smtClean="0"/>
              <a:t>18/07/2018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25A0D-E873-4A73-A3BD-11ACFB7CF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97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048978502"/>
              </p:ext>
            </p:extLst>
          </p:nvPr>
        </p:nvGraphicFramePr>
        <p:xfrm>
          <a:off x="0" y="1257078"/>
          <a:ext cx="12192000" cy="560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298873" y="144379"/>
            <a:ext cx="3594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SOMMAIRE</a:t>
            </a:r>
            <a:r>
              <a:rPr lang="fr-FR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58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ndAc>
          <p:endSnd/>
        </p:sndAc>
      </p:transition>
    </mc:Choice>
    <mc:Fallback>
      <p:transition spd="slow" advTm="0">
        <p:sndAc>
          <p:endSnd/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Ã©sultat de recherche d'images pour &quot;gif peche miraculeus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5" y="802238"/>
            <a:ext cx="5773785" cy="423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616" y="354763"/>
            <a:ext cx="11717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Il enseigna des foules nombreuses et les presbytres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283074" y="5346314"/>
            <a:ext cx="7065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Nomma </a:t>
            </a:r>
            <a:r>
              <a:rPr lang="fr-FR" dirty="0" err="1">
                <a:solidFill>
                  <a:srgbClr val="333333"/>
                </a:solidFill>
                <a:latin typeface="Georgia" panose="02040502050405020303" pitchFamily="18" charset="0"/>
              </a:rPr>
              <a:t>Stachys</a:t>
            </a:r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 (dont parle Saint Paul dans l’épître aux romains)</a:t>
            </a:r>
            <a:endParaRPr lang="fr-FR" dirty="0"/>
          </a:p>
        </p:txBody>
      </p:sp>
      <p:pic>
        <p:nvPicPr>
          <p:cNvPr id="4100" name="Picture 4" descr="RÃ©sultat de recherche d'images pour &quot;Stachys eveque de byzanc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56" y="354762"/>
            <a:ext cx="5388294" cy="48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27914" y="6157400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Premier évêque de Byzance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84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137" y="320842"/>
            <a:ext cx="1153427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Après Byzance, Saint André endura les maux du labeur apostolique en prêchant le Christ dans la région du Pont et de la Mer Noire, en Scythie et en Chersonèse..</a:t>
            </a:r>
            <a:br>
              <a:rPr lang="fr-FR" dirty="0"/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89810" y="21973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La région du Pont en Scythie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363326" y="2197314"/>
            <a:ext cx="4828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La Mer Noire en Chersonèse</a:t>
            </a:r>
            <a:br>
              <a:rPr lang="fr-FR" dirty="0"/>
            </a:br>
            <a:endParaRPr lang="fr-FR" dirty="0"/>
          </a:p>
        </p:txBody>
      </p:sp>
      <p:pic>
        <p:nvPicPr>
          <p:cNvPr id="5122" name="Picture 2" descr="RÃ©sultat de recherche d'images pour &quot;chersonÃ¨se car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26" y="2843646"/>
            <a:ext cx="6047874" cy="40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rganigramme : Processus 4"/>
          <p:cNvSpPr/>
          <p:nvPr/>
        </p:nvSpPr>
        <p:spPr>
          <a:xfrm>
            <a:off x="7684168" y="5438274"/>
            <a:ext cx="1122948" cy="272716"/>
          </a:xfrm>
          <a:prstGeom prst="flowChartProcess">
            <a:avLst/>
          </a:prstGeom>
          <a:solidFill>
            <a:srgbClr val="FF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4" name="Picture 4" descr="RÃ©sultat de recherche d'images pour &quot;La rÃ©gion du Pont en Scythi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2843645"/>
            <a:ext cx="5878474" cy="40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9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2" y="336721"/>
            <a:ext cx="11713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Poussé par la providence, il remonta le Dniepr à travers la Russie jusqu’aux collines de Kiev, où il s’arrêta pour passer la nuit. </a:t>
            </a:r>
            <a:endParaRPr lang="fr-FR" dirty="0"/>
          </a:p>
        </p:txBody>
      </p:sp>
      <p:pic>
        <p:nvPicPr>
          <p:cNvPr id="6146" name="Picture 2" descr="File:Dnepr Basin River Town fren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4"/>
            <a:ext cx="5543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5867400"/>
            <a:ext cx="819150" cy="2667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8" name="Picture 4" descr="RÃ©sultat de recherche d'images pour &quot;collines de Kiev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152524"/>
            <a:ext cx="6648450" cy="27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le:DnÄpr v KyjevÄ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943350"/>
            <a:ext cx="66421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57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119" y="260479"/>
            <a:ext cx="11386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Au matin, comme il s’éveillait, il dit à ses disciples : « Voyez-vous ces monts ? Croyez-moi, la grâce de Dieu resplendira sur eux ! Il y aura ici une grande ville. Dieu veut y édifier de nombreuses églises et illuminer ces terres par le saint baptême ! »</a:t>
            </a:r>
            <a:endParaRPr lang="fr-FR" dirty="0"/>
          </a:p>
        </p:txBody>
      </p:sp>
      <p:pic>
        <p:nvPicPr>
          <p:cNvPr id="7176" name="Picture 8" descr="Image associÃ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01" y="2017712"/>
            <a:ext cx="4721225" cy="48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associÃ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8" y="2017712"/>
            <a:ext cx="4721225" cy="48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589" y="2457450"/>
            <a:ext cx="3227887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associÃ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516411"/>
            <a:ext cx="10955926" cy="55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76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27" y="800991"/>
            <a:ext cx="115611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333333"/>
                </a:solidFill>
                <a:latin typeface="Georgia" panose="02040502050405020303" pitchFamily="18" charset="0"/>
              </a:rPr>
              <a:t>Il fit l’ascension des collines</a:t>
            </a:r>
          </a:p>
          <a:p>
            <a:endParaRPr lang="fr-FR" sz="32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fr-FR" sz="3200" dirty="0">
                <a:solidFill>
                  <a:srgbClr val="333333"/>
                </a:solidFill>
                <a:latin typeface="Georgia" panose="02040502050405020303" pitchFamily="18" charset="0"/>
              </a:rPr>
              <a:t>les bénit,</a:t>
            </a:r>
          </a:p>
          <a:p>
            <a:endParaRPr lang="fr-FR" sz="32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fr-FR" sz="3200" dirty="0">
                <a:solidFill>
                  <a:srgbClr val="333333"/>
                </a:solidFill>
                <a:latin typeface="Georgia" panose="02040502050405020303" pitchFamily="18" charset="0"/>
              </a:rPr>
              <a:t>et planta une croix, </a:t>
            </a:r>
          </a:p>
          <a:p>
            <a:endParaRPr lang="fr-FR" sz="32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fr-FR" sz="3200" dirty="0">
                <a:solidFill>
                  <a:srgbClr val="333333"/>
                </a:solidFill>
                <a:latin typeface="Georgia" panose="02040502050405020303" pitchFamily="18" charset="0"/>
              </a:rPr>
              <a:t>annonçant la future conversion </a:t>
            </a:r>
          </a:p>
          <a:p>
            <a:endParaRPr lang="fr-FR" sz="32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fr-FR" sz="3200" dirty="0">
                <a:solidFill>
                  <a:srgbClr val="333333"/>
                </a:solidFill>
                <a:latin typeface="Georgia" panose="02040502050405020303" pitchFamily="18" charset="0"/>
              </a:rPr>
              <a:t>du peuple russe par l’entremise </a:t>
            </a:r>
          </a:p>
          <a:p>
            <a:endParaRPr lang="fr-FR" sz="32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fr-FR" sz="3200" dirty="0">
                <a:solidFill>
                  <a:srgbClr val="333333"/>
                </a:solidFill>
                <a:latin typeface="Georgia" panose="02040502050405020303" pitchFamily="18" charset="0"/>
              </a:rPr>
              <a:t>du trône apostolique de Byzance </a:t>
            </a:r>
            <a:endParaRPr lang="fr-FR" sz="3200" dirty="0"/>
          </a:p>
        </p:txBody>
      </p:sp>
      <p:pic>
        <p:nvPicPr>
          <p:cNvPr id="8196" name="Picture 4" descr="EMOTICON croix 1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4" y="998415"/>
            <a:ext cx="5311776" cy="531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1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10" y="336509"/>
            <a:ext cx="1192638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333333"/>
                </a:solidFill>
                <a:latin typeface="Georgia" panose="02040502050405020303" pitchFamily="18" charset="0"/>
              </a:rPr>
              <a:t>Il traversa ensuite</a:t>
            </a:r>
          </a:p>
          <a:p>
            <a:endParaRPr lang="fr-FR" sz="36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fr-FR" sz="3600" dirty="0">
                <a:solidFill>
                  <a:srgbClr val="333333"/>
                </a:solidFill>
                <a:latin typeface="Georgia" panose="02040502050405020303" pitchFamily="18" charset="0"/>
              </a:rPr>
              <a:t>d’autres lieux plus au nord, </a:t>
            </a:r>
          </a:p>
          <a:p>
            <a:endParaRPr lang="fr-FR" sz="36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fr-FR" sz="3600" dirty="0">
                <a:solidFill>
                  <a:srgbClr val="333333"/>
                </a:solidFill>
                <a:latin typeface="Georgia" panose="02040502050405020303" pitchFamily="18" charset="0"/>
              </a:rPr>
              <a:t>Et parvint même </a:t>
            </a:r>
          </a:p>
          <a:p>
            <a:endParaRPr lang="fr-FR" sz="36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fr-FR" sz="3600" dirty="0">
                <a:solidFill>
                  <a:srgbClr val="333333"/>
                </a:solidFill>
                <a:latin typeface="Georgia" panose="02040502050405020303" pitchFamily="18" charset="0"/>
              </a:rPr>
              <a:t>à l’emplacement </a:t>
            </a:r>
          </a:p>
          <a:p>
            <a:endParaRPr lang="fr-FR" sz="36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fr-FR" sz="3600" dirty="0">
                <a:solidFill>
                  <a:srgbClr val="333333"/>
                </a:solidFill>
                <a:latin typeface="Georgia" panose="02040502050405020303" pitchFamily="18" charset="0"/>
              </a:rPr>
              <a:t>du futur</a:t>
            </a:r>
          </a:p>
          <a:p>
            <a:r>
              <a:rPr lang="fr-FR" sz="36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fr-FR" sz="3600" dirty="0">
                <a:solidFill>
                  <a:srgbClr val="333333"/>
                </a:solidFill>
                <a:latin typeface="Georgia" panose="02040502050405020303" pitchFamily="18" charset="0"/>
              </a:rPr>
              <a:t>Novgorod-le-Grand</a:t>
            </a:r>
            <a:endParaRPr lang="fr-FR" sz="3600" dirty="0"/>
          </a:p>
        </p:txBody>
      </p:sp>
      <p:pic>
        <p:nvPicPr>
          <p:cNvPr id="5" name="Picture 4" descr="File:Veliky Novgorod montage (201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6003925" cy="68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7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Ã©sultat de recherche d'images pour &quot;rom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228"/>
            <a:ext cx="12192000" cy="58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" y="342900"/>
            <a:ext cx="1192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Plus tard, il se rendit à Rome, en Epire et en Thrace, où il affermit les chrétiens, nommant évêques et docteurs.</a:t>
            </a:r>
            <a:br>
              <a:rPr lang="fr-FR" dirty="0"/>
            </a:br>
            <a:endParaRPr lang="fr-FR" dirty="0"/>
          </a:p>
        </p:txBody>
      </p:sp>
      <p:pic>
        <p:nvPicPr>
          <p:cNvPr id="10244" name="Picture 4" descr="http://ilios.pagesperso-orange.fr/voyage/pinde/_derived/situation.htm_txt_grece_b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989230"/>
            <a:ext cx="6191251" cy="586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Ã©sultat de recherche d'images pour &quot;Thrac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229"/>
            <a:ext cx="6000750" cy="586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RÃ©sultat de recherche d'images pour &quot;ro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60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50" y="197346"/>
            <a:ext cx="11944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Après avoir instruit de nombreuses contrées, Saint André partit pour le Péloponnèse, et se rendit à Patras en Achaïe. </a:t>
            </a:r>
            <a:endParaRPr lang="fr-FR" dirty="0"/>
          </a:p>
        </p:txBody>
      </p:sp>
      <p:pic>
        <p:nvPicPr>
          <p:cNvPr id="11268" name="Picture 4" descr="RÃ©sultat de recherche d'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4" y="762621"/>
            <a:ext cx="5823856" cy="60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Ã©sultat de recherche d'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621"/>
            <a:ext cx="6368144" cy="60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12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392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333333"/>
                </a:solidFill>
                <a:latin typeface="Georgia" panose="02040502050405020303" pitchFamily="18" charset="0"/>
              </a:rPr>
              <a:t>Il s’installa chez un dénommé </a:t>
            </a:r>
            <a:r>
              <a:rPr lang="fr-FR" sz="2800" dirty="0" err="1">
                <a:solidFill>
                  <a:srgbClr val="333333"/>
                </a:solidFill>
                <a:latin typeface="Georgia" panose="02040502050405020303" pitchFamily="18" charset="0"/>
              </a:rPr>
              <a:t>Sokiès</a:t>
            </a:r>
            <a:r>
              <a:rPr lang="fr-FR" sz="2800" dirty="0">
                <a:solidFill>
                  <a:srgbClr val="333333"/>
                </a:solidFill>
                <a:latin typeface="Georgia" panose="02040502050405020303" pitchFamily="18" charset="0"/>
              </a:rPr>
              <a:t>, qui était alité et gravement malade. </a:t>
            </a:r>
          </a:p>
          <a:p>
            <a:pPr algn="ctr"/>
            <a:r>
              <a:rPr lang="fr-FR" sz="2800" dirty="0">
                <a:solidFill>
                  <a:srgbClr val="333333"/>
                </a:solidFill>
                <a:latin typeface="Georgia" panose="02040502050405020303" pitchFamily="18" charset="0"/>
              </a:rPr>
              <a:t>Il le guérit, et toute la ville se convertit au Christ. </a:t>
            </a:r>
            <a:endParaRPr lang="fr-FR" sz="2800" dirty="0"/>
          </a:p>
        </p:txBody>
      </p:sp>
      <p:pic>
        <p:nvPicPr>
          <p:cNvPr id="5" name="Picture 20" descr="RÃ©sultat de recherche d'images pour &quot;gif ressuscitÃ©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43" y="1839827"/>
            <a:ext cx="4819735" cy="46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7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www.cavaillon.paroisse84.fr/sites/cavaillon.paroisse84.fr/local/cache-vignettes/L350xH200/25d715494a2699317db01805e0b692-336f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41" y="705541"/>
            <a:ext cx="8939380" cy="51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43" y="382376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Saint André libéra également des liens cruels de la maladie </a:t>
            </a:r>
            <a:r>
              <a:rPr lang="fr-FR" dirty="0" err="1">
                <a:solidFill>
                  <a:srgbClr val="333333"/>
                </a:solidFill>
                <a:latin typeface="Georgia" panose="02040502050405020303" pitchFamily="18" charset="0"/>
              </a:rPr>
              <a:t>Maximilla</a:t>
            </a:r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, la femme du proconsul, qui crut au Christ avec le sage </a:t>
            </a:r>
            <a:r>
              <a:rPr lang="fr-FR" dirty="0" err="1">
                <a:solidFill>
                  <a:srgbClr val="333333"/>
                </a:solidFill>
                <a:latin typeface="Georgia" panose="02040502050405020303" pitchFamily="18" charset="0"/>
              </a:rPr>
              <a:t>Stratoklès</a:t>
            </a:r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, son beau-frère.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00927" y="6025499"/>
            <a:ext cx="8502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Et l’apôtre guérit encore beaucoup d’autres malades en leur imposant les mains.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00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12192000" cy="1750288"/>
            <a:chOff x="0" y="0"/>
            <a:chExt cx="12192000" cy="1750288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0" y="0"/>
              <a:ext cx="12192000" cy="175028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ZoneTexte 3"/>
            <p:cNvSpPr txBox="1"/>
            <p:nvPr/>
          </p:nvSpPr>
          <p:spPr>
            <a:xfrm>
              <a:off x="2613428" y="0"/>
              <a:ext cx="9578571" cy="1750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t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400" kern="1200" dirty="0"/>
                <a:t>Histoire de saint André </a:t>
              </a: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2700" kern="1200" dirty="0"/>
                <a:t>Présentation</a:t>
              </a: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2700" kern="1200" dirty="0"/>
                <a:t>Œuvre</a:t>
              </a:r>
            </a:p>
          </p:txBody>
        </p:sp>
      </p:grpSp>
      <p:sp>
        <p:nvSpPr>
          <p:cNvPr id="5" name="Rectangle à coins arrondis 4"/>
          <p:cNvSpPr/>
          <p:nvPr/>
        </p:nvSpPr>
        <p:spPr>
          <a:xfrm>
            <a:off x="3015916" y="2247621"/>
            <a:ext cx="6192253" cy="4129115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9662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505" y="326775"/>
            <a:ext cx="11871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Quand le proconsul </a:t>
            </a:r>
            <a:r>
              <a:rPr lang="fr-FR" dirty="0" err="1">
                <a:solidFill>
                  <a:srgbClr val="333333"/>
                </a:solidFill>
                <a:latin typeface="Georgia" panose="02040502050405020303" pitchFamily="18" charset="0"/>
              </a:rPr>
              <a:t>Egéatus</a:t>
            </a:r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 rentra de voyage, il apprit toutes ces conversions, laissa éclater sa fureur, et fit mettre Saint André en croix. </a:t>
            </a:r>
            <a:endParaRPr lang="fr-FR" dirty="0"/>
          </a:p>
        </p:txBody>
      </p:sp>
      <p:pic>
        <p:nvPicPr>
          <p:cNvPr id="4" name="Picture 22" descr="RÃ©sultat de recherche d'images pour &quot;croix gif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50" y="973106"/>
            <a:ext cx="7859460" cy="528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4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63096" y="0"/>
            <a:ext cx="31758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Œuvre </a:t>
            </a:r>
          </a:p>
        </p:txBody>
      </p:sp>
      <p:pic>
        <p:nvPicPr>
          <p:cNvPr id="7" name="Picture 2" descr="Le martyre de Saint AndrÃ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0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0" y="2153335"/>
            <a:ext cx="685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Peintre : </a:t>
            </a:r>
            <a:r>
              <a:rPr lang="fr-FR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Mattia</a:t>
            </a:r>
            <a:r>
              <a:rPr lang="fr-FR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Preti située</a:t>
            </a:r>
          </a:p>
          <a:p>
            <a:endParaRPr lang="fr-FR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glise : </a:t>
            </a:r>
            <a:r>
              <a:rPr lang="fr-FR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Sant'Andrea</a:t>
            </a:r>
            <a:r>
              <a:rPr lang="fr-FR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fr-FR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Valle</a:t>
            </a:r>
          </a:p>
          <a:p>
            <a:endParaRPr lang="fr-FR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Lieu :</a:t>
            </a:r>
            <a:r>
              <a:rPr lang="fr-FR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Rome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3100" y="5568554"/>
            <a:ext cx="6305549" cy="1098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Commandé par le Cardinal </a:t>
            </a:r>
          </a:p>
          <a:p>
            <a:pPr algn="ctr"/>
            <a:r>
              <a:rPr lang="fr-FR" sz="3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Francesco Peretti</a:t>
            </a:r>
          </a:p>
        </p:txBody>
      </p:sp>
    </p:spTree>
    <p:extLst>
      <p:ext uri="{BB962C8B-B14F-4D97-AF65-F5344CB8AC3E}">
        <p14:creationId xmlns:p14="http://schemas.microsoft.com/office/powerpoint/2010/main" val="121565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Ã©sultat de recherche d'images pour &quot;fresque de Mattia Preti est situÃ©e dans l'Ã©glise Sant'Andrea della Vall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7"/>
          <a:stretch/>
        </p:blipFill>
        <p:spPr bwMode="auto">
          <a:xfrm>
            <a:off x="-1" y="0"/>
            <a:ext cx="12192001" cy="687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2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12192000" cy="1750288"/>
            <a:chOff x="0" y="1925316"/>
            <a:chExt cx="12192000" cy="1750288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1925316"/>
              <a:ext cx="12192000" cy="175028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3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oneTexte 4"/>
            <p:cNvSpPr txBox="1"/>
            <p:nvPr/>
          </p:nvSpPr>
          <p:spPr>
            <a:xfrm>
              <a:off x="2613428" y="1925316"/>
              <a:ext cx="9578571" cy="1750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t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400" kern="1200" dirty="0"/>
                <a:t>Saint André à la Réunion</a:t>
              </a: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2700" kern="1200" dirty="0"/>
                <a:t>Eglise de Saint André</a:t>
              </a: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2700" kern="1200" dirty="0"/>
            </a:p>
          </p:txBody>
        </p:sp>
      </p:grpSp>
      <p:sp>
        <p:nvSpPr>
          <p:cNvPr id="6" name="Rectangle à coins arrondis 5"/>
          <p:cNvSpPr/>
          <p:nvPr/>
        </p:nvSpPr>
        <p:spPr>
          <a:xfrm>
            <a:off x="2108100" y="1925316"/>
            <a:ext cx="6891519" cy="4932683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000" b="-1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50000"/>
              <a:hueOff val="5723762"/>
              <a:satOff val="-30078"/>
              <a:lumOff val="-217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3084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7147" y="3048000"/>
            <a:ext cx="120158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Paroisse de saint André </a:t>
            </a:r>
          </a:p>
        </p:txBody>
      </p:sp>
      <p:pic>
        <p:nvPicPr>
          <p:cNvPr id="3" name="Picture 2" descr="RÃ©sultat de recherche d'images pour &quot;saint andrÃ© car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58" y="0"/>
            <a:ext cx="370294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Ã©sultat de recherche d'images pour &quot;parc du coloss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8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ile:Eglise Saint-AndrÃ© 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5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72126" y="2566737"/>
            <a:ext cx="98035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DATES IMPORTANTES </a:t>
            </a:r>
          </a:p>
        </p:txBody>
      </p:sp>
    </p:spTree>
    <p:extLst>
      <p:ext uri="{BB962C8B-B14F-4D97-AF65-F5344CB8AC3E}">
        <p14:creationId xmlns:p14="http://schemas.microsoft.com/office/powerpoint/2010/main" val="217334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/>
          </p:nvPr>
        </p:nvGraphicFramePr>
        <p:xfrm>
          <a:off x="219240" y="190278"/>
          <a:ext cx="11716086" cy="6483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07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/>
          </p:nvPr>
        </p:nvGraphicFramePr>
        <p:xfrm>
          <a:off x="310148" y="158193"/>
          <a:ext cx="11544968" cy="6555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72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Chapelle dans l'Ab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0378" cy="376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IntÃ©rieur de l'Ã©glise, vu sur l'au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78" y="0"/>
            <a:ext cx="5951622" cy="38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Statue de JÃ©sus et Font baptismau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78" y="3283904"/>
            <a:ext cx="6066381" cy="357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ile:Statut Mar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885"/>
            <a:ext cx="6240378" cy="31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5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611" y="386082"/>
            <a:ext cx="6676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Saint André, premier appelé des apôtres du Christ</a:t>
            </a:r>
          </a:p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Né</a:t>
            </a:r>
            <a:r>
              <a:rPr lang="fr-F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dans la ville de </a:t>
            </a:r>
            <a:r>
              <a:rPr lang="fr-FR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Bethsaïde</a:t>
            </a:r>
            <a:r>
              <a:rPr lang="fr-F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542468862"/>
              </p:ext>
            </p:extLst>
          </p:nvPr>
        </p:nvGraphicFramePr>
        <p:xfrm>
          <a:off x="4064000" y="6033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79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Statue Ã  l'entrÃ©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641432" cy="69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File:Statue entrÃ©e 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32" y="0"/>
            <a:ext cx="5550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21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Crucifix de JÃ©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211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le:A l'entrÃ©e vitrÃ©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16" y="-1"/>
            <a:ext cx="5670884" cy="69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3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Saint-AndrÃ© ancien reliqua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457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Ã©sultat de recherche d'images pour &quot;relique saint andrÃ© 974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3775207"/>
            <a:ext cx="5007429" cy="307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le:L'autel au cÅur de l'Ã©gli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19635"/>
            <a:ext cx="5007429" cy="37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19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0"/>
            <a:ext cx="12192000" cy="1750288"/>
            <a:chOff x="0" y="3850633"/>
            <a:chExt cx="12192000" cy="1750288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0" y="3850633"/>
              <a:ext cx="12192000" cy="175028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3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ZoneTexte 3"/>
            <p:cNvSpPr txBox="1"/>
            <p:nvPr/>
          </p:nvSpPr>
          <p:spPr>
            <a:xfrm>
              <a:off x="2613428" y="3850633"/>
              <a:ext cx="9578571" cy="1750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t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400" kern="1200" dirty="0"/>
                <a:t>La croix de saint André </a:t>
              </a: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2700" kern="1200" dirty="0"/>
                <a:t>Signification </a:t>
              </a:r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2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56124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8358" y="2245895"/>
            <a:ext cx="107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/>
              <a:t>Signification de la croix de saint André</a:t>
            </a:r>
          </a:p>
        </p:txBody>
      </p:sp>
    </p:spTree>
    <p:extLst>
      <p:ext uri="{BB962C8B-B14F-4D97-AF65-F5344CB8AC3E}">
        <p14:creationId xmlns:p14="http://schemas.microsoft.com/office/powerpoint/2010/main" val="160930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983" y="203037"/>
            <a:ext cx="11882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Jean prêchait le repentir près du Jourdain. </a:t>
            </a:r>
          </a:p>
          <a:p>
            <a:r>
              <a:rPr lang="fr-F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André vint à l’entendre et décida de tout quitter pour marcher à sa suite et devenir son disciple. </a:t>
            </a:r>
          </a:p>
          <a:p>
            <a:r>
              <a:rPr lang="fr-F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Plus tard, son maître lui désigna Jésus du doigt en disant « Voici l’Agneau de Dieu »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25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Ã©sultat de recherche d'images pour &quot;gif mer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Ã©sultat de recherche d'images pour &quot;gif peche miraculeus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98" y="231840"/>
            <a:ext cx="4586204" cy="460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120" y="231840"/>
            <a:ext cx="9072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Un autre jour, comme les deux frères pêchaient au lac de Tibériade,</a:t>
            </a:r>
          </a:p>
          <a:p>
            <a:r>
              <a:rPr lang="fr-FR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le Seigneur, qui passait par là, </a:t>
            </a:r>
          </a:p>
          <a:p>
            <a:r>
              <a:rPr lang="fr-FR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les appela :</a:t>
            </a:r>
          </a:p>
          <a:p>
            <a:endParaRPr lang="fr-FR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fr-FR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fr-FR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fr-FR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fr-FR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fr-FR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fr-FR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fr-FR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fr-FR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" y="5774704"/>
            <a:ext cx="11115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André fut ainsi le premier à suivre le Seigneur Jésus-Christ pour devenir Son disciple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 d’où son surnom de premier appelé.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911" y="2425900"/>
            <a:ext cx="7385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Georgia" panose="02040502050405020303" pitchFamily="18" charset="0"/>
              </a:rPr>
              <a:t>« Suivez-Moi, et Je vous ferai pêcheurs d’hommes ! »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20" y="37034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C’est à ce moment-là qu’André et son frère Pierre posèrent leurs filets pour suivre définitivement le Christ. </a:t>
            </a:r>
          </a:p>
        </p:txBody>
      </p:sp>
    </p:spTree>
    <p:extLst>
      <p:ext uri="{BB962C8B-B14F-4D97-AF65-F5344CB8AC3E}">
        <p14:creationId xmlns:p14="http://schemas.microsoft.com/office/powerpoint/2010/main" val="28889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97">
        <p:sndAc>
          <p:endSnd/>
        </p:sndAc>
      </p:transition>
    </mc:Choice>
    <mc:Fallback>
      <p:transition spd="slow" advTm="7597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011" y="364023"/>
            <a:ext cx="11508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Saint André traversa ces villes et ces contrées beaucoup moins vite que ne fusait sa parole. </a:t>
            </a:r>
          </a:p>
          <a:p>
            <a:r>
              <a:rPr lang="fr-F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Il connut de nombreuses souffrances et maintes tribulations en prêchant le Christ. </a:t>
            </a:r>
          </a:p>
          <a:p>
            <a:r>
              <a:rPr lang="fr-F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Mais, soutenu par l’aide toute-puissante du Seigneur, il supporta pour Lui tous ces malheurs avec joie. </a:t>
            </a:r>
            <a:endParaRPr lang="fr-FR" dirty="0"/>
          </a:p>
        </p:txBody>
      </p:sp>
      <p:pic>
        <p:nvPicPr>
          <p:cNvPr id="1026" name="Picture 2" descr="RÃ©sultat de recherche d'images pour &quot;carte ficitf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10423" r="4702" b="9286"/>
          <a:stretch/>
        </p:blipFill>
        <p:spPr bwMode="auto">
          <a:xfrm>
            <a:off x="0" y="1287353"/>
            <a:ext cx="12192000" cy="55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associÃ©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398" y="3522612"/>
            <a:ext cx="2566737" cy="21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gif.toutimages.com/images/corps_humain/pieds/pied_0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02" y="2896729"/>
            <a:ext cx="9657498" cy="6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http://gif.toutimages.com/images/corps_humain/pieds/pied_0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99" y="3910431"/>
            <a:ext cx="10126201" cy="6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http://gif.toutimages.com/images/corps_humain/pieds/pied_0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44" y="4866077"/>
            <a:ext cx="8269856" cy="6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Image associÃ©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67" y="2425804"/>
            <a:ext cx="2566737" cy="21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Image associÃ©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08" y="2415028"/>
            <a:ext cx="2566737" cy="21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Image associÃ©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056" y="1443611"/>
            <a:ext cx="2566737" cy="21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Image associÃ©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77" y="1279122"/>
            <a:ext cx="2566737" cy="21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Image associÃ©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07" y="1443611"/>
            <a:ext cx="2566737" cy="21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Image associÃ©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209" y="3658353"/>
            <a:ext cx="2566737" cy="21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7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37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Il fut en particulier cruellement maltraité dans la ville de Sinope : on l’y traîna à terre par les bras et par les jambes, on le frappa à coups de gourdins, on le lapida, on lui brisa les doigts et les dents. 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" y="854878"/>
            <a:ext cx="12192000" cy="6003122"/>
            <a:chOff x="1" y="854878"/>
            <a:chExt cx="12192000" cy="6003122"/>
          </a:xfrm>
        </p:grpSpPr>
        <p:pic>
          <p:nvPicPr>
            <p:cNvPr id="2050" name="Picture 2" descr="RÃ©sultat de recherche d'images pour &quot;ville de Sinop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854878"/>
              <a:ext cx="12192000" cy="6003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rganigramme : Processus 2"/>
            <p:cNvSpPr/>
            <p:nvPr/>
          </p:nvSpPr>
          <p:spPr>
            <a:xfrm>
              <a:off x="4138864" y="1090862"/>
              <a:ext cx="1668379" cy="1074821"/>
            </a:xfrm>
            <a:prstGeom prst="flowChartProcess">
              <a:avLst/>
            </a:prstGeom>
            <a:solidFill>
              <a:srgbClr val="FF0000">
                <a:alpha val="4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3153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RÃ©sultat de recherche d'images pour &quot;voyage gif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72124"/>
            <a:ext cx="11758863" cy="589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5611" y="325793"/>
            <a:ext cx="11493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Cependant, par la grâce de son Sauveur et Maître, il sortit indemne de ces tourments et put poursuivre son périple vers de nouvelles contrées :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413821" y="14316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368842" y="17797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FR" dirty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208370" y="4276843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5611" y="3117071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endParaRPr lang="fr-FR" dirty="0"/>
          </a:p>
        </p:txBody>
      </p:sp>
      <p:sp>
        <p:nvSpPr>
          <p:cNvPr id="15" name="Organigramme : Processus 14"/>
          <p:cNvSpPr/>
          <p:nvPr/>
        </p:nvSpPr>
        <p:spPr>
          <a:xfrm>
            <a:off x="3317608" y="2230785"/>
            <a:ext cx="2381737" cy="68839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rgbClr val="333333"/>
                </a:solidFill>
                <a:latin typeface="Georgia" panose="02040502050405020303" pitchFamily="18" charset="0"/>
              </a:rPr>
              <a:t>Samosate</a:t>
            </a:r>
            <a:endParaRPr lang="fr-FR"/>
          </a:p>
        </p:txBody>
      </p:sp>
      <p:sp>
        <p:nvSpPr>
          <p:cNvPr id="16" name="Organigramme : Processus 15"/>
          <p:cNvSpPr/>
          <p:nvPr/>
        </p:nvSpPr>
        <p:spPr>
          <a:xfrm>
            <a:off x="1494004" y="4844732"/>
            <a:ext cx="2381737" cy="68839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Région du Bosphore</a:t>
            </a:r>
            <a:endParaRPr lang="fr-FR" dirty="0"/>
          </a:p>
        </p:txBody>
      </p:sp>
      <p:sp>
        <p:nvSpPr>
          <p:cNvPr id="18" name="Organigramme : Processus 17"/>
          <p:cNvSpPr/>
          <p:nvPr/>
        </p:nvSpPr>
        <p:spPr>
          <a:xfrm>
            <a:off x="8017501" y="4359747"/>
            <a:ext cx="2381737" cy="68839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333333"/>
                </a:solidFill>
                <a:latin typeface="Georgia" panose="02040502050405020303" pitchFamily="18" charset="0"/>
              </a:rPr>
              <a:t>Alania</a:t>
            </a:r>
            <a:endParaRPr lang="fr-FR" dirty="0"/>
          </a:p>
        </p:txBody>
      </p:sp>
      <p:sp>
        <p:nvSpPr>
          <p:cNvPr id="19" name="Organigramme : Processus 18"/>
          <p:cNvSpPr/>
          <p:nvPr/>
        </p:nvSpPr>
        <p:spPr>
          <a:xfrm>
            <a:off x="7134339" y="2183528"/>
            <a:ext cx="2381737" cy="68839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333333"/>
                </a:solidFill>
                <a:latin typeface="Georgia" panose="02040502050405020303" pitchFamily="18" charset="0"/>
              </a:rPr>
              <a:t>Avasgia</a:t>
            </a:r>
            <a:endParaRPr lang="fr-FR" dirty="0"/>
          </a:p>
        </p:txBody>
      </p:sp>
      <p:sp>
        <p:nvSpPr>
          <p:cNvPr id="20" name="Organigramme : Processus 19"/>
          <p:cNvSpPr/>
          <p:nvPr/>
        </p:nvSpPr>
        <p:spPr>
          <a:xfrm>
            <a:off x="5225973" y="4359747"/>
            <a:ext cx="2381737" cy="68839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rgbClr val="333333"/>
                </a:solidFill>
                <a:latin typeface="Georgia" panose="02040502050405020303" pitchFamily="18" charset="0"/>
              </a:rPr>
              <a:t>Néocésarée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53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8972" y="424282"/>
            <a:ext cx="11344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Par la suite, il s’embarqua pour la Thrace et la petite ville de Byzance.</a:t>
            </a:r>
            <a:endParaRPr lang="fr-FR" dirty="0"/>
          </a:p>
        </p:txBody>
      </p:sp>
      <p:pic>
        <p:nvPicPr>
          <p:cNvPr id="3074" name="Picture 2" descr="RÃ©sultat de recherche d'images pour &quot;Thrac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3" y="1042652"/>
            <a:ext cx="5157748" cy="367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ville de Byzanc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33" y="1171073"/>
            <a:ext cx="5330826" cy="3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00342" y="5586481"/>
            <a:ext cx="4174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Georgia" panose="02040502050405020303" pitchFamily="18" charset="0"/>
              </a:rPr>
              <a:t>Où il fut le premier à prêcher le Christ.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4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790</Words>
  <Application>Microsoft Office PowerPoint</Application>
  <PresentationFormat>Grand écran</PresentationFormat>
  <Paragraphs>125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Fabrice</dc:creator>
  <cp:lastModifiedBy>christian ventéjoux</cp:lastModifiedBy>
  <cp:revision>62</cp:revision>
  <dcterms:created xsi:type="dcterms:W3CDTF">2018-04-16T06:05:47Z</dcterms:created>
  <dcterms:modified xsi:type="dcterms:W3CDTF">2018-07-18T14:52:49Z</dcterms:modified>
</cp:coreProperties>
</file>